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10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notesSlides/notesSlide14.xml" ContentType="application/vnd.openxmlformats-officedocument.presentationml.notesSlide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5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notesSlides/notesSlide32.xml" ContentType="application/vnd.openxmlformats-officedocument.presentationml.notesSlide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447" r:id="rId20"/>
    <p:sldId id="269" r:id="rId21"/>
    <p:sldId id="270" r:id="rId22"/>
    <p:sldId id="271" r:id="rId23"/>
    <p:sldId id="272" r:id="rId24"/>
    <p:sldId id="274" r:id="rId25"/>
    <p:sldId id="407" r:id="rId26"/>
    <p:sldId id="410" r:id="rId27"/>
    <p:sldId id="408" r:id="rId28"/>
    <p:sldId id="445" r:id="rId29"/>
    <p:sldId id="446" r:id="rId30"/>
    <p:sldId id="412" r:id="rId31"/>
    <p:sldId id="413" r:id="rId32"/>
    <p:sldId id="411" r:id="rId33"/>
    <p:sldId id="414" r:id="rId34"/>
    <p:sldId id="415" r:id="rId35"/>
    <p:sldId id="281" r:id="rId36"/>
    <p:sldId id="283" r:id="rId37"/>
    <p:sldId id="284" r:id="rId38"/>
    <p:sldId id="448" r:id="rId39"/>
    <p:sldId id="417" r:id="rId40"/>
    <p:sldId id="420" r:id="rId41"/>
    <p:sldId id="285" r:id="rId42"/>
    <p:sldId id="421" r:id="rId43"/>
    <p:sldId id="422" r:id="rId44"/>
    <p:sldId id="418" r:id="rId45"/>
    <p:sldId id="439" r:id="rId46"/>
    <p:sldId id="440" r:id="rId47"/>
    <p:sldId id="423" r:id="rId48"/>
    <p:sldId id="288" r:id="rId49"/>
    <p:sldId id="424" r:id="rId50"/>
    <p:sldId id="441" r:id="rId51"/>
    <p:sldId id="442" r:id="rId52"/>
    <p:sldId id="443" r:id="rId53"/>
    <p:sldId id="444" r:id="rId54"/>
    <p:sldId id="290" r:id="rId55"/>
    <p:sldId id="427" r:id="rId56"/>
    <p:sldId id="429" r:id="rId57"/>
    <p:sldId id="430" r:id="rId58"/>
    <p:sldId id="428" r:id="rId59"/>
    <p:sldId id="425" r:id="rId60"/>
    <p:sldId id="426" r:id="rId61"/>
    <p:sldId id="273" r:id="rId62"/>
    <p:sldId id="277" r:id="rId63"/>
    <p:sldId id="278" r:id="rId64"/>
    <p:sldId id="279" r:id="rId65"/>
    <p:sldId id="433" r:id="rId66"/>
    <p:sldId id="434" r:id="rId67"/>
    <p:sldId id="449" r:id="rId68"/>
    <p:sldId id="431" r:id="rId69"/>
    <p:sldId id="432" r:id="rId70"/>
    <p:sldId id="416" r:id="rId7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1D1731-01C3-4547-B75E-6EED69AD16E7}" v="838" dt="2021-02-18T22:08:54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455" autoAdjust="0"/>
  </p:normalViewPr>
  <p:slideViewPr>
    <p:cSldViewPr snapToGrid="0">
      <p:cViewPr varScale="1">
        <p:scale>
          <a:sx n="66" d="100"/>
          <a:sy n="66" d="100"/>
        </p:scale>
        <p:origin x="119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B11D1731-01C3-4547-B75E-6EED69AD16E7}"/>
    <pc:docChg chg="undo custSel addSld modSld sldOrd">
      <pc:chgData name="Daniel Schwarz" userId="5bb35bb8-905a-4742-88d9-33d9089732e7" providerId="ADAL" clId="{B11D1731-01C3-4547-B75E-6EED69AD16E7}" dt="2021-02-19T17:16:23.051" v="2863"/>
      <pc:docMkLst>
        <pc:docMk/>
      </pc:docMkLst>
      <pc:sldChg chg="addSp delSp modSp mod delAnim modAnim">
        <pc:chgData name="Daniel Schwarz" userId="5bb35bb8-905a-4742-88d9-33d9089732e7" providerId="ADAL" clId="{B11D1731-01C3-4547-B75E-6EED69AD16E7}" dt="2021-02-18T20:41:50.354" v="2550" actId="478"/>
        <pc:sldMkLst>
          <pc:docMk/>
          <pc:sldMk cId="1748661716" sldId="269"/>
        </pc:sldMkLst>
        <pc:spChg chg="add del mod">
          <ac:chgData name="Daniel Schwarz" userId="5bb35bb8-905a-4742-88d9-33d9089732e7" providerId="ADAL" clId="{B11D1731-01C3-4547-B75E-6EED69AD16E7}" dt="2021-02-18T20:41:50.354" v="2550" actId="478"/>
          <ac:spMkLst>
            <pc:docMk/>
            <pc:sldMk cId="1748661716" sldId="269"/>
            <ac:spMk id="7" creationId="{BAE285D4-4BA6-4793-8409-ED4738CCA9AF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4:23.176" v="2733"/>
        <pc:sldMkLst>
          <pc:docMk/>
          <pc:sldMk cId="2806075464" sldId="285"/>
        </pc:sldMkLst>
        <pc:spChg chg="mod">
          <ac:chgData name="Daniel Schwarz" userId="5bb35bb8-905a-4742-88d9-33d9089732e7" providerId="ADAL" clId="{B11D1731-01C3-4547-B75E-6EED69AD16E7}" dt="2021-02-18T21:23:46.400" v="2729"/>
          <ac:spMkLst>
            <pc:docMk/>
            <pc:sldMk cId="2806075464" sldId="285"/>
            <ac:spMk id="4" creationId="{5E73446E-F45E-4B55-9DB5-72A366654ECC}"/>
          </ac:spMkLst>
        </pc:spChg>
      </pc:sldChg>
      <pc:sldChg chg="modNotesTx">
        <pc:chgData name="Daniel Schwarz" userId="5bb35bb8-905a-4742-88d9-33d9089732e7" providerId="ADAL" clId="{B11D1731-01C3-4547-B75E-6EED69AD16E7}" dt="2021-02-18T20:29:42.813" v="2543" actId="20577"/>
        <pc:sldMkLst>
          <pc:docMk/>
          <pc:sldMk cId="4110570424" sldId="405"/>
        </pc:sldMkLst>
      </pc:sldChg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modSp mod modNotesTx">
        <pc:chgData name="Daniel Schwarz" userId="5bb35bb8-905a-4742-88d9-33d9089732e7" providerId="ADAL" clId="{B11D1731-01C3-4547-B75E-6EED69AD16E7}" dt="2021-02-18T21:01:43.178" v="2713" actId="1035"/>
        <pc:sldMkLst>
          <pc:docMk/>
          <pc:sldMk cId="1652808251" sldId="411"/>
        </pc:sldMkLst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3" creationId="{477151A4-CFAC-492A-A2CD-11B29D9F8C0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5" creationId="{DF819DD0-E742-4E67-9762-50F655D2D9B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7" creationId="{CB20F731-1FBF-480D-90B2-A5A0802B7946}"/>
          </ac:spMkLst>
        </pc:spChg>
      </pc:sldChg>
      <pc:sldChg chg="modSp mod">
        <pc:chgData name="Daniel Schwarz" userId="5bb35bb8-905a-4742-88d9-33d9089732e7" providerId="ADAL" clId="{B11D1731-01C3-4547-B75E-6EED69AD16E7}" dt="2021-02-13T18:51:36.059" v="448" actId="20577"/>
        <pc:sldMkLst>
          <pc:docMk/>
          <pc:sldMk cId="4130052312" sldId="412"/>
        </pc:sldMkLst>
        <pc:spChg chg="mod">
          <ac:chgData name="Daniel Schwarz" userId="5bb35bb8-905a-4742-88d9-33d9089732e7" providerId="ADAL" clId="{B11D1731-01C3-4547-B75E-6EED69AD16E7}" dt="2021-02-13T18:51:36.059" v="448" actId="20577"/>
          <ac:spMkLst>
            <pc:docMk/>
            <pc:sldMk cId="4130052312" sldId="412"/>
            <ac:spMk id="2" creationId="{FA327C3F-F562-4E4F-85F5-70B825B07186}"/>
          </ac:spMkLst>
        </pc:spChg>
      </pc:sldChg>
      <pc:sldChg chg="modSp">
        <pc:chgData name="Daniel Schwarz" userId="5bb35bb8-905a-4742-88d9-33d9089732e7" providerId="ADAL" clId="{B11D1731-01C3-4547-B75E-6EED69AD16E7}" dt="2021-02-18T21:51:22.083" v="2757" actId="20577"/>
        <pc:sldMkLst>
          <pc:docMk/>
          <pc:sldMk cId="3790962137" sldId="414"/>
        </pc:sldMkLst>
        <pc:spChg chg="mod">
          <ac:chgData name="Daniel Schwarz" userId="5bb35bb8-905a-4742-88d9-33d9089732e7" providerId="ADAL" clId="{B11D1731-01C3-4547-B75E-6EED69AD16E7}" dt="2021-02-18T21:51:22.083" v="2757" actId="20577"/>
          <ac:spMkLst>
            <pc:docMk/>
            <pc:sldMk cId="3790962137" sldId="414"/>
            <ac:spMk id="556" creationId="{BA93A8B9-BE10-43AE-805C-535C3FE49FE4}"/>
          </ac:spMkLst>
        </pc:spChg>
      </pc:sldChg>
      <pc:sldChg chg="modSp mod ord modAnim">
        <pc:chgData name="Daniel Schwarz" userId="5bb35bb8-905a-4742-88d9-33d9089732e7" providerId="ADAL" clId="{B11D1731-01C3-4547-B75E-6EED69AD16E7}" dt="2021-02-18T21:24:34.930" v="2735"/>
        <pc:sldMkLst>
          <pc:docMk/>
          <pc:sldMk cId="502859180" sldId="420"/>
        </pc:sldMkLst>
        <pc:spChg chg="mod">
          <ac:chgData name="Daniel Schwarz" userId="5bb35bb8-905a-4742-88d9-33d9089732e7" providerId="ADAL" clId="{B11D1731-01C3-4547-B75E-6EED69AD16E7}" dt="2021-02-18T21:23:25.645" v="2722" actId="21"/>
          <ac:spMkLst>
            <pc:docMk/>
            <pc:sldMk cId="502859180" sldId="420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4:04.872" v="2731"/>
        <pc:sldMkLst>
          <pc:docMk/>
          <pc:sldMk cId="2064479400" sldId="421"/>
        </pc:sldMkLst>
        <pc:spChg chg="mod">
          <ac:chgData name="Daniel Schwarz" userId="5bb35bb8-905a-4742-88d9-33d9089732e7" providerId="ADAL" clId="{B11D1731-01C3-4547-B75E-6EED69AD16E7}" dt="2021-02-18T21:24:04.872" v="2731"/>
          <ac:spMkLst>
            <pc:docMk/>
            <pc:sldMk cId="2064479400" sldId="421"/>
            <ac:spMk id="4" creationId="{5E73446E-F45E-4B55-9DB5-72A366654ECC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5:43.891" v="2736"/>
        <pc:sldMkLst>
          <pc:docMk/>
          <pc:sldMk cId="1454542863" sldId="422"/>
        </pc:sldMkLst>
        <pc:spChg chg="mod">
          <ac:chgData name="Daniel Schwarz" userId="5bb35bb8-905a-4742-88d9-33d9089732e7" providerId="ADAL" clId="{B11D1731-01C3-4547-B75E-6EED69AD16E7}" dt="2021-02-18T21:24:08.103" v="2732"/>
          <ac:spMkLst>
            <pc:docMk/>
            <pc:sldMk cId="1454542863" sldId="422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8:18.664" v="274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B11D1731-01C3-4547-B75E-6EED69AD16E7}" dt="2021-02-18T21:28:18.664" v="274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B11D1731-01C3-4547-B75E-6EED69AD16E7}" dt="2021-02-19T17:16:23.051" v="2863"/>
        <pc:sldMkLst>
          <pc:docMk/>
          <pc:sldMk cId="643123613" sldId="428"/>
        </pc:sldMkLst>
      </pc:sldChg>
      <pc:sldChg chg="modSp mod modAnim">
        <pc:chgData name="Daniel Schwarz" userId="5bb35bb8-905a-4742-88d9-33d9089732e7" providerId="ADAL" clId="{B11D1731-01C3-4547-B75E-6EED69AD16E7}" dt="2021-02-18T22:08:56.604" v="2862" actId="14100"/>
        <pc:sldMkLst>
          <pc:docMk/>
          <pc:sldMk cId="2258615398" sldId="431"/>
        </pc:sldMkLst>
        <pc:spChg chg="mod">
          <ac:chgData name="Daniel Schwarz" userId="5bb35bb8-905a-4742-88d9-33d9089732e7" providerId="ADAL" clId="{B11D1731-01C3-4547-B75E-6EED69AD16E7}" dt="2021-02-18T22:08:56.604" v="2862" actId="14100"/>
          <ac:spMkLst>
            <pc:docMk/>
            <pc:sldMk cId="2258615398" sldId="431"/>
            <ac:spMk id="3" creationId="{94B6D280-41D3-4CBC-979F-FD735E6C58F8}"/>
          </ac:spMkLst>
        </pc:spChg>
      </pc:sldChg>
      <pc:sldChg chg="modAnim">
        <pc:chgData name="Daniel Schwarz" userId="5bb35bb8-905a-4742-88d9-33d9089732e7" providerId="ADAL" clId="{B11D1731-01C3-4547-B75E-6EED69AD16E7}" dt="2021-02-18T20:20:44.499" v="2489"/>
        <pc:sldMkLst>
          <pc:docMk/>
          <pc:sldMk cId="774099148" sldId="435"/>
        </pc:sldMkLst>
      </pc:sldChg>
      <pc:sldChg chg="modNotesTx">
        <pc:chgData name="Daniel Schwarz" userId="5bb35bb8-905a-4742-88d9-33d9089732e7" providerId="ADAL" clId="{B11D1731-01C3-4547-B75E-6EED69AD16E7}" dt="2021-02-18T20:24:55.241" v="2507" actId="20577"/>
        <pc:sldMkLst>
          <pc:docMk/>
          <pc:sldMk cId="1673848662" sldId="436"/>
        </pc:sldMkLst>
      </pc:sldChg>
      <pc:sldChg chg="addSp delSp modSp add mod delAnim modAnim modNotesTx">
        <pc:chgData name="Daniel Schwarz" userId="5bb35bb8-905a-4742-88d9-33d9089732e7" providerId="ADAL" clId="{B11D1731-01C3-4547-B75E-6EED69AD16E7}" dt="2021-02-18T20:51:39.302" v="2558" actId="20577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  <pc:sldChg chg="addSp delSp modSp new mod modClrScheme delAnim modAnim chgLayout modNotesTx">
        <pc:chgData name="Daniel Schwarz" userId="5bb35bb8-905a-4742-88d9-33d9089732e7" providerId="ADAL" clId="{B11D1731-01C3-4547-B75E-6EED69AD16E7}" dt="2021-02-18T20:56:29.917" v="2564"/>
        <pc:sldMkLst>
          <pc:docMk/>
          <pc:sldMk cId="206938442" sldId="446"/>
        </pc:sldMkLst>
        <pc:spChg chg="add mod">
          <ac:chgData name="Daniel Schwarz" userId="5bb35bb8-905a-4742-88d9-33d9089732e7" providerId="ADAL" clId="{B11D1731-01C3-4547-B75E-6EED69AD16E7}" dt="2021-02-13T19:15:00.908" v="1127" actId="20577"/>
          <ac:spMkLst>
            <pc:docMk/>
            <pc:sldMk cId="206938442" sldId="446"/>
            <ac:spMk id="2" creationId="{03E5B396-EA77-4B8D-BAC3-12F56DE9EDE1}"/>
          </ac:spMkLst>
        </pc:spChg>
        <pc:spChg chg="add del">
          <ac:chgData name="Daniel Schwarz" userId="5bb35bb8-905a-4742-88d9-33d9089732e7" providerId="ADAL" clId="{B11D1731-01C3-4547-B75E-6EED69AD16E7}" dt="2021-02-13T18:53:54.326" v="454" actId="478"/>
          <ac:spMkLst>
            <pc:docMk/>
            <pc:sldMk cId="206938442" sldId="446"/>
            <ac:spMk id="5" creationId="{84F56E39-52D6-41E0-AB49-84D6933938E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9" creationId="{4F3460E6-CB29-405F-93F1-3E788F65BF86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0" creationId="{B7FBEE6A-0C38-4CFB-9417-7C8C8BA0A3B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1" creationId="{8CB092A7-5AF5-41C3-8FC2-01923491C40B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2" creationId="{4872FAB3-EC30-4AC0-BE3B-9641195C0EF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3" creationId="{DC98FB19-114B-48C8-93B0-DC9F3ED8BFC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4" creationId="{08A64454-0A03-4892-888D-99AFD6E466F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5" creationId="{1B3F339A-CEFA-49AD-92E3-C1199F23B9B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6" creationId="{2FE4A162-1A62-4C07-9F89-0B25D839A756}"/>
          </ac:spMkLst>
        </pc:spChg>
        <pc:spChg chg="add del mod">
          <ac:chgData name="Daniel Schwarz" userId="5bb35bb8-905a-4742-88d9-33d9089732e7" providerId="ADAL" clId="{B11D1731-01C3-4547-B75E-6EED69AD16E7}" dt="2021-02-13T18:59:18.173" v="568" actId="478"/>
          <ac:spMkLst>
            <pc:docMk/>
            <pc:sldMk cId="206938442" sldId="446"/>
            <ac:spMk id="17" creationId="{722A7786-BB0A-44E6-A6C8-77D294ED8442}"/>
          </ac:spMkLst>
        </pc:spChg>
        <pc:spChg chg="add del mod">
          <ac:chgData name="Daniel Schwarz" userId="5bb35bb8-905a-4742-88d9-33d9089732e7" providerId="ADAL" clId="{B11D1731-01C3-4547-B75E-6EED69AD16E7}" dt="2021-02-13T18:59:15.655" v="567" actId="478"/>
          <ac:spMkLst>
            <pc:docMk/>
            <pc:sldMk cId="206938442" sldId="446"/>
            <ac:spMk id="18" creationId="{567273F4-067A-48C3-A3CB-B979302097C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9" creationId="{D2799D29-DE39-4AF5-A92C-D46632C36BD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0" creationId="{7E9354E5-D7B6-443D-85C6-3B659F5A6E1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1" creationId="{A50EE65D-66B3-4685-BEBA-FB59B1260E6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2" creationId="{5A77FE65-6742-4A55-9EE2-7692341F021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3" creationId="{0DFF0D92-50C3-4520-963D-E56A8D49B3D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4" creationId="{46C1FBC9-0409-4727-9B03-0FB5C5EF96F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5" creationId="{B79A8B6B-9C38-4572-AF18-0C3B8ED2F83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6" creationId="{A9F7C8B4-4640-407B-9EA3-5252F82A9CF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7" creationId="{64CF4A6C-9BCC-4CCB-92FB-D07827E63B6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8" creationId="{2422448B-F5B8-4F3D-B655-52112F2B02E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9" creationId="{8B8881ED-2B17-4C82-907E-C9D9155ECFE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0" creationId="{32BC8732-085E-4D5E-846A-49107DA9861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1" creationId="{5E8CF8DF-21B0-4090-90DA-515E02CA4F9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2" creationId="{1465204E-0CF6-4158-BCFB-9C42EC7CE94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3" creationId="{02109F2B-C1B0-46BD-B5E9-8937EF5CD62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4" creationId="{1A715185-A43A-41CB-8A92-6A7C1E302C3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5" creationId="{E2F7E1D2-667C-4153-B0F7-42547299AD6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6" creationId="{FFA174A1-B175-4464-B8F4-8CEF8E07DC8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7" creationId="{6AB19C2F-2BA5-4ECB-81C7-5B8D539A5E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8" creationId="{2BD56C2D-BB23-4306-896A-D884FA65709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9" creationId="{42AA7EB9-7A5D-4550-9722-5973A335772C}"/>
          </ac:spMkLst>
        </pc:spChg>
        <pc:spChg chg="add del mod">
          <ac:chgData name="Daniel Schwarz" userId="5bb35bb8-905a-4742-88d9-33d9089732e7" providerId="ADAL" clId="{B11D1731-01C3-4547-B75E-6EED69AD16E7}" dt="2021-02-13T19:11:47.596" v="834" actId="478"/>
          <ac:spMkLst>
            <pc:docMk/>
            <pc:sldMk cId="206938442" sldId="446"/>
            <ac:spMk id="40" creationId="{547C11BC-E484-44D3-8D3F-5147A5FDC21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1" creationId="{195D49D0-5FFE-47EA-8956-E7744349847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2" creationId="{990C1701-F9F7-453C-B9CC-011584E494F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3" creationId="{90F09E5B-A743-42D0-AE71-71D0030AD33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4" creationId="{0BBFF585-3A66-4CBF-AE49-284BD467F02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5" creationId="{03190230-7594-49F5-B992-808EF92463C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6" creationId="{EC29DAAF-9F2A-4D95-8C01-AD31759749F8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7" creationId="{5376A170-0184-43F2-A2AF-53BF6CE9FCF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8" creationId="{2FE5C001-ABD4-4621-902A-C7EB4FE644F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9" creationId="{C2F780D0-950B-4042-AF59-0AF059B2D8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50" creationId="{B484EDB8-C299-4FF1-B3FA-D451A6623BDC}"/>
          </ac:spMkLst>
        </pc:sp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4" creationId="{5FDE40B8-B31C-4B41-8245-4EAE6EB34627}"/>
          </ac:cxnSpMkLst>
        </pc:cxnChg>
        <pc:cxnChg chg="add del">
          <ac:chgData name="Daniel Schwarz" userId="5bb35bb8-905a-4742-88d9-33d9089732e7" providerId="ADAL" clId="{B11D1731-01C3-4547-B75E-6EED69AD16E7}" dt="2021-02-13T18:53:55.391" v="455" actId="478"/>
          <ac:cxnSpMkLst>
            <pc:docMk/>
            <pc:sldMk cId="206938442" sldId="446"/>
            <ac:cxnSpMk id="7" creationId="{17238D1C-9702-483F-848A-B72A2826B3F7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52" creationId="{54C889A5-9784-4726-BE81-3DE5D8632250}"/>
          </ac:cxnSpMkLst>
        </pc:cxnChg>
        <pc:cxnChg chg="add del mod">
          <ac:chgData name="Daniel Schwarz" userId="5bb35bb8-905a-4742-88d9-33d9089732e7" providerId="ADAL" clId="{B11D1731-01C3-4547-B75E-6EED69AD16E7}" dt="2021-02-13T19:17:33.935" v="1236" actId="478"/>
          <ac:cxnSpMkLst>
            <pc:docMk/>
            <pc:sldMk cId="206938442" sldId="446"/>
            <ac:cxnSpMk id="53" creationId="{B6EC6F87-4D39-4609-8F7F-20DF41404C33}"/>
          </ac:cxnSpMkLst>
        </pc:cxnChg>
        <pc:cxnChg chg="add del mod">
          <ac:chgData name="Daniel Schwarz" userId="5bb35bb8-905a-4742-88d9-33d9089732e7" providerId="ADAL" clId="{B11D1731-01C3-4547-B75E-6EED69AD16E7}" dt="2021-02-13T19:17:32.735" v="1235" actId="478"/>
          <ac:cxnSpMkLst>
            <pc:docMk/>
            <pc:sldMk cId="206938442" sldId="446"/>
            <ac:cxnSpMk id="56" creationId="{8E4473F0-2966-46BA-812D-0F01C55A97C6}"/>
          </ac:cxnSpMkLst>
        </pc:cxnChg>
        <pc:cxnChg chg="add del mod">
          <ac:chgData name="Daniel Schwarz" userId="5bb35bb8-905a-4742-88d9-33d9089732e7" providerId="ADAL" clId="{B11D1731-01C3-4547-B75E-6EED69AD16E7}" dt="2021-02-13T19:17:31.726" v="1234" actId="478"/>
          <ac:cxnSpMkLst>
            <pc:docMk/>
            <pc:sldMk cId="206938442" sldId="446"/>
            <ac:cxnSpMk id="60" creationId="{6341F8A0-5626-45DC-BA6E-FA7F9D9FA638}"/>
          </ac:cxnSpMkLst>
        </pc:cxnChg>
        <pc:cxnChg chg="add del mod">
          <ac:chgData name="Daniel Schwarz" userId="5bb35bb8-905a-4742-88d9-33d9089732e7" providerId="ADAL" clId="{B11D1731-01C3-4547-B75E-6EED69AD16E7}" dt="2021-02-13T19:17:30.350" v="1233" actId="478"/>
          <ac:cxnSpMkLst>
            <pc:docMk/>
            <pc:sldMk cId="206938442" sldId="446"/>
            <ac:cxnSpMk id="64" creationId="{C5580BBC-A508-4BFA-8AEA-9C4BBDD59CAF}"/>
          </ac:cxnSpMkLst>
        </pc:cxnChg>
        <pc:cxnChg chg="add del mod">
          <ac:chgData name="Daniel Schwarz" userId="5bb35bb8-905a-4742-88d9-33d9089732e7" providerId="ADAL" clId="{B11D1731-01C3-4547-B75E-6EED69AD16E7}" dt="2021-02-13T19:17:29.058" v="1232" actId="478"/>
          <ac:cxnSpMkLst>
            <pc:docMk/>
            <pc:sldMk cId="206938442" sldId="446"/>
            <ac:cxnSpMk id="67" creationId="{443806D5-4B8C-41D5-B8D9-EA23AC594D0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0" creationId="{1830E26B-392A-4448-8861-C613C908577D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1" creationId="{2742077A-ADCC-4DFB-9F06-844E34226D3F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4" creationId="{ACFC2538-3A8F-49AC-9275-8D65F3E964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7" creationId="{B87D9AA0-6183-4544-8396-C486C7374A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0" creationId="{58427B65-2EC8-4F94-A86E-F6ECFA7C0C22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3" creationId="{CEDF5635-75EE-426C-A995-D45E175A92C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8" creationId="{4FFA175C-4A8F-4714-A02C-BF1BD04BB69E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1" creationId="{96F94AF2-40C0-4FC3-AB5F-76ECA167BCF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4" creationId="{289C6DBE-0F61-47D6-B964-E0625CB21C9B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8" creationId="{92CF9C7B-E3B1-445D-9147-CF3F22D7D92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1" creationId="{4594F7F8-99DF-4134-8964-0A9308563819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4" creationId="{F93D2465-4304-45D5-87D9-CE6497E27105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7" creationId="{52EC02F1-5B50-4237-BDA5-3D551055E56F}"/>
          </ac:cxnSpMkLst>
        </pc:cxnChg>
      </pc:sldChg>
      <pc:sldChg chg="addSp delSp modSp add mod delAnim modNotesTx">
        <pc:chgData name="Daniel Schwarz" userId="5bb35bb8-905a-4742-88d9-33d9089732e7" providerId="ADAL" clId="{B11D1731-01C3-4547-B75E-6EED69AD16E7}" dt="2021-02-18T20:42:25.722" v="2557" actId="13822"/>
        <pc:sldMkLst>
          <pc:docMk/>
          <pc:sldMk cId="1973897048" sldId="447"/>
        </pc:sldMkLst>
        <pc:spChg chg="del">
          <ac:chgData name="Daniel Schwarz" userId="5bb35bb8-905a-4742-88d9-33d9089732e7" providerId="ADAL" clId="{B11D1731-01C3-4547-B75E-6EED69AD16E7}" dt="2021-02-18T20:42:11.038" v="2554" actId="478"/>
          <ac:spMkLst>
            <pc:docMk/>
            <pc:sldMk cId="1973897048" sldId="447"/>
            <ac:spMk id="3" creationId="{5E1A9091-D251-4DD0-A667-B799E2F351E7}"/>
          </ac:spMkLst>
        </pc:spChg>
        <pc:spChg chg="del">
          <ac:chgData name="Daniel Schwarz" userId="5bb35bb8-905a-4742-88d9-33d9089732e7" providerId="ADAL" clId="{B11D1731-01C3-4547-B75E-6EED69AD16E7}" dt="2021-02-18T20:42:12.657" v="2555" actId="478"/>
          <ac:spMkLst>
            <pc:docMk/>
            <pc:sldMk cId="1973897048" sldId="447"/>
            <ac:spMk id="6" creationId="{B716DF4E-826E-45D9-B033-73E2A93423BD}"/>
          </ac:spMkLst>
        </pc:spChg>
        <pc:spChg chg="add mod">
          <ac:chgData name="Daniel Schwarz" userId="5bb35bb8-905a-4742-88d9-33d9089732e7" providerId="ADAL" clId="{B11D1731-01C3-4547-B75E-6EED69AD16E7}" dt="2021-02-18T20:42:25.722" v="2557" actId="13822"/>
          <ac:spMkLst>
            <pc:docMk/>
            <pc:sldMk cId="1973897048" sldId="447"/>
            <ac:spMk id="7" creationId="{23197A90-784B-4430-B3A4-9784CF023DFC}"/>
          </ac:spMkLst>
        </pc:spChg>
      </pc:sldChg>
      <pc:sldChg chg="modSp add mod">
        <pc:chgData name="Daniel Schwarz" userId="5bb35bb8-905a-4742-88d9-33d9089732e7" providerId="ADAL" clId="{B11D1731-01C3-4547-B75E-6EED69AD16E7}" dt="2021-02-18T21:20:12.931" v="2719" actId="20577"/>
        <pc:sldMkLst>
          <pc:docMk/>
          <pc:sldMk cId="4143762813" sldId="448"/>
        </pc:sldMkLst>
        <pc:graphicFrameChg chg="modGraphic">
          <ac:chgData name="Daniel Schwarz" userId="5bb35bb8-905a-4742-88d9-33d9089732e7" providerId="ADAL" clId="{B11D1731-01C3-4547-B75E-6EED69AD16E7}" dt="2021-02-18T21:20:12.931" v="2719" actId="20577"/>
          <ac:graphicFrameMkLst>
            <pc:docMk/>
            <pc:sldMk cId="4143762813" sldId="448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B11D1731-01C3-4547-B75E-6EED69AD16E7}" dt="2021-02-18T22:03:25.064" v="2760" actId="478"/>
        <pc:sldMkLst>
          <pc:docMk/>
          <pc:sldMk cId="4005056461" sldId="449"/>
        </pc:sldMkLst>
        <pc:grpChg chg="del">
          <ac:chgData name="Daniel Schwarz" userId="5bb35bb8-905a-4742-88d9-33d9089732e7" providerId="ADAL" clId="{B11D1731-01C3-4547-B75E-6EED69AD16E7}" dt="2021-02-18T22:03:25.064" v="2760" actId="478"/>
          <ac:grpSpMkLst>
            <pc:docMk/>
            <pc:sldMk cId="4005056461" sldId="449"/>
            <ac:grpSpMk id="558" creationId="{48D7D685-68EC-4A88-AB68-742070FA2C61}"/>
          </ac:grpSpMkLst>
        </pc:grp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6" creationId="{FA550E59-FCAA-440C-9D61-F3F1C3A1E8C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8" creationId="{B9F21123-59AD-4690-AB6E-D364DEE9BFFD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7" creationId="{A8EAAB31-C049-4836-9E81-E0E9C685398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8" creationId="{A25CF576-B0AF-47A2-88BA-224BF256B135}"/>
          </ac:inkMkLst>
        </pc:ink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des </a:t>
            </a:r>
            <a:r>
              <a:rPr lang="en-US" dirty="0" err="1"/>
              <a:t>Monolithen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stark </a:t>
            </a:r>
            <a:r>
              <a:rPr lang="en-US" dirty="0" err="1"/>
              <a:t>voneinander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verwoben</a:t>
            </a:r>
            <a:r>
              <a:rPr lang="en-US" dirty="0"/>
              <a:t> sein</a:t>
            </a:r>
          </a:p>
          <a:p>
            <a:r>
              <a:rPr lang="en-US" dirty="0"/>
              <a:t> -&gt;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Endeffekt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gepackt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jar </a:t>
            </a:r>
            <a:r>
              <a:rPr lang="en-US" dirty="0" err="1"/>
              <a:t>bzw</a:t>
            </a:r>
            <a:r>
              <a:rPr lang="en-US" dirty="0"/>
              <a:t>. war File)</a:t>
            </a:r>
          </a:p>
          <a:p>
            <a:endParaRPr lang="en-US" dirty="0"/>
          </a:p>
          <a:p>
            <a:r>
              <a:rPr lang="en-US" dirty="0"/>
              <a:t>Container (</a:t>
            </a:r>
            <a:r>
              <a:rPr lang="en-US" dirty="0" err="1"/>
              <a:t>z.B.</a:t>
            </a:r>
            <a:r>
              <a:rPr lang="en-US" dirty="0"/>
              <a:t> Docker)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Orchestrierungsframework</a:t>
            </a:r>
            <a:r>
              <a:rPr lang="en-US" dirty="0"/>
              <a:t> auf </a:t>
            </a:r>
            <a:r>
              <a:rPr lang="en-US" dirty="0" err="1"/>
              <a:t>verschiedene</a:t>
            </a:r>
            <a:r>
              <a:rPr lang="en-US" dirty="0"/>
              <a:t> Nodes deployed (</a:t>
            </a:r>
            <a:r>
              <a:rPr lang="en-US" dirty="0" err="1"/>
              <a:t>z.B</a:t>
            </a:r>
            <a:r>
              <a:rPr lang="en-US" dirty="0"/>
              <a:t> K8s)</a:t>
            </a:r>
          </a:p>
          <a:p>
            <a:endParaRPr lang="en-US" dirty="0"/>
          </a:p>
          <a:p>
            <a:r>
              <a:rPr lang="en-US" dirty="0"/>
              <a:t>Client:</a:t>
            </a:r>
          </a:p>
          <a:p>
            <a:r>
              <a:rPr lang="en-US" dirty="0"/>
              <a:t>Bei </a:t>
            </a:r>
            <a:r>
              <a:rPr lang="en-US" dirty="0" err="1"/>
              <a:t>Monolithen</a:t>
            </a:r>
            <a:r>
              <a:rPr lang="en-US" dirty="0"/>
              <a:t>: </a:t>
            </a:r>
            <a:r>
              <a:rPr lang="en-US" dirty="0" err="1"/>
              <a:t>meist</a:t>
            </a:r>
            <a:r>
              <a:rPr lang="en-US" dirty="0"/>
              <a:t> Multi-Page-Applications (</a:t>
            </a:r>
            <a:r>
              <a:rPr lang="en-US" dirty="0" err="1"/>
              <a:t>zeitlang</a:t>
            </a:r>
            <a:r>
              <a:rPr lang="en-US" dirty="0"/>
              <a:t> mal </a:t>
            </a:r>
            <a:r>
              <a:rPr lang="en-US" dirty="0" err="1"/>
              <a:t>Zwischending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AJAX)</a:t>
            </a:r>
          </a:p>
          <a:p>
            <a:r>
              <a:rPr lang="en-US" dirty="0"/>
              <a:t>Bei Microservice: SPAs (es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nurmehr</a:t>
            </a:r>
            <a:r>
              <a:rPr lang="en-US" dirty="0"/>
              <a:t> </a:t>
            </a:r>
            <a:r>
              <a:rPr lang="en-US" dirty="0" err="1"/>
              <a:t>inhaltliche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Vorteile</a:t>
            </a:r>
            <a:r>
              <a:rPr lang="en-US" dirty="0"/>
              <a:t> Microservice: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Jeder</a:t>
            </a:r>
            <a:r>
              <a:rPr lang="en-US" dirty="0"/>
              <a:t> Microservice hat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Task -&gt; </a:t>
            </a:r>
            <a:r>
              <a:rPr lang="en-US" dirty="0" err="1"/>
              <a:t>kleine</a:t>
            </a:r>
            <a:r>
              <a:rPr lang="en-US" dirty="0"/>
              <a:t>, </a:t>
            </a:r>
            <a:r>
              <a:rPr lang="en-US" dirty="0" err="1"/>
              <a:t>überschaubare</a:t>
            </a:r>
            <a:r>
              <a:rPr lang="en-US" dirty="0"/>
              <a:t>, </a:t>
            </a:r>
            <a:r>
              <a:rPr lang="en-US" dirty="0" err="1"/>
              <a:t>abgegrenzte</a:t>
            </a:r>
            <a:r>
              <a:rPr lang="en-US" dirty="0"/>
              <a:t> Codebase -&gt;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Service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Gegenzug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Falle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Bugs,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einzelner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, Code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gefixt</a:t>
            </a:r>
            <a:r>
              <a:rPr lang="en-US" dirty="0"/>
              <a:t> und neu deploy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befürchten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wichtige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skaliert</a:t>
            </a:r>
            <a:r>
              <a:rPr lang="en-US" dirty="0"/>
              <a:t> warden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in </a:t>
            </a:r>
            <a:r>
              <a:rPr lang="en-US" dirty="0" err="1"/>
              <a:t>unterschiedlichen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Änderungen</a:t>
            </a:r>
            <a:r>
              <a:rPr lang="en-US" dirty="0"/>
              <a:t> so schnell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in </a:t>
            </a:r>
            <a:r>
              <a:rPr lang="en-US" dirty="0" err="1"/>
              <a:t>Produktion</a:t>
            </a:r>
            <a:r>
              <a:rPr lang="en-US" dirty="0"/>
              <a:t> </a:t>
            </a:r>
            <a:r>
              <a:rPr lang="en-US" dirty="0" err="1"/>
              <a:t>bringen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606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microservice architecture: API gateway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96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123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https://caniuse.com/?search=hsts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89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DNSSEC =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get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signed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with</a:t>
            </a:r>
            <a:r>
              <a:rPr lang="de-DE" sz="1800" dirty="0">
                <a:effectLst/>
                <a:latin typeface="Calibri" panose="020F0502020204030204" pitchFamily="34" charset="0"/>
              </a:rPr>
              <a:t> private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keys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and (digital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signature</a:t>
            </a:r>
            <a:r>
              <a:rPr lang="de-DE" sz="1800" dirty="0">
                <a:effectLst/>
                <a:latin typeface="Calibri" panose="020F0502020204030204" pitchFamily="34" charset="0"/>
              </a:rPr>
              <a:t> for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every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TSIG = Transaction Signature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Authenticating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updates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DNS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database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  <a:endParaRPr lang="de-DE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Transport: </a:t>
            </a:r>
            <a:r>
              <a:rPr lang="en-US" sz="1200" b="0" i="0" kern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bei</a:t>
            </a: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HTTP3: QUIC (</a:t>
            </a:r>
            <a:r>
              <a:rPr lang="de-A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Connections)</a:t>
            </a:r>
            <a:endParaRPr lang="de-AT" b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8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8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585.xml"/><Relationship Id="rId324" Type="http://schemas.openxmlformats.org/officeDocument/2006/relationships/customXml" Target="../ink/ink4768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950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775.xml"/><Relationship Id="rId542" Type="http://schemas.openxmlformats.org/officeDocument/2006/relationships/customXml" Target="../ink/ink4879.xml"/><Relationship Id="rId181" Type="http://schemas.openxmlformats.org/officeDocument/2006/relationships/customXml" Target="../ink/ink4681.xml"/><Relationship Id="rId402" Type="http://schemas.openxmlformats.org/officeDocument/2006/relationships/customXml" Target="../ink/ink4809.xml"/><Relationship Id="rId279" Type="http://schemas.openxmlformats.org/officeDocument/2006/relationships/customXml" Target="../ink/ink4733.xml"/><Relationship Id="rId486" Type="http://schemas.openxmlformats.org/officeDocument/2006/relationships/customXml" Target="../ink/ink4851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596.xml"/><Relationship Id="rId139" Type="http://schemas.openxmlformats.org/officeDocument/2006/relationships/customXml" Target="../ink/ink4659.xml"/><Relationship Id="rId346" Type="http://schemas.openxmlformats.org/officeDocument/2006/relationships/customXml" Target="../ink/ink4781.xml"/><Relationship Id="rId553" Type="http://schemas.openxmlformats.org/officeDocument/2006/relationships/image" Target="../media/image242.png"/><Relationship Id="rId760" Type="http://schemas.openxmlformats.org/officeDocument/2006/relationships/customXml" Target="../ink/ink4989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919.xml"/><Relationship Id="rId718" Type="http://schemas.openxmlformats.org/officeDocument/2006/relationships/customXml" Target="../ink/ink4968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702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259" Type="http://schemas.openxmlformats.org/officeDocument/2006/relationships/customXml" Target="../ink/ink4723.xml"/><Relationship Id="rId424" Type="http://schemas.openxmlformats.org/officeDocument/2006/relationships/customXml" Target="../ink/ink4820.xml"/><Relationship Id="rId466" Type="http://schemas.openxmlformats.org/officeDocument/2006/relationships/customXml" Target="../ink/ink4841.xml"/><Relationship Id="rId631" Type="http://schemas.openxmlformats.org/officeDocument/2006/relationships/image" Target="../media/image2801.png"/><Relationship Id="rId673" Type="http://schemas.openxmlformats.org/officeDocument/2006/relationships/image" Target="../media/image301.png"/><Relationship Id="rId729" Type="http://schemas.openxmlformats.org/officeDocument/2006/relationships/image" Target="../media/image329.png"/><Relationship Id="rId23" Type="http://schemas.openxmlformats.org/officeDocument/2006/relationships/customXml" Target="../ink/ink4586.xml"/><Relationship Id="rId119" Type="http://schemas.openxmlformats.org/officeDocument/2006/relationships/customXml" Target="../ink/ink4649.xml"/><Relationship Id="rId270" Type="http://schemas.openxmlformats.org/officeDocument/2006/relationships/image" Target="../media/image115.png"/><Relationship Id="rId326" Type="http://schemas.openxmlformats.org/officeDocument/2006/relationships/customXml" Target="../ink/ink4769.xml"/><Relationship Id="rId533" Type="http://schemas.openxmlformats.org/officeDocument/2006/relationships/image" Target="../media/image232.png"/><Relationship Id="rId65" Type="http://schemas.openxmlformats.org/officeDocument/2006/relationships/customXml" Target="../ink/ink4607.xml"/><Relationship Id="rId130" Type="http://schemas.openxmlformats.org/officeDocument/2006/relationships/image" Target="../media/image49.png"/><Relationship Id="rId368" Type="http://schemas.openxmlformats.org/officeDocument/2006/relationships/customXml" Target="../ink/ink4792.xml"/><Relationship Id="rId575" Type="http://schemas.openxmlformats.org/officeDocument/2006/relationships/image" Target="../media/image252.png"/><Relationship Id="rId740" Type="http://schemas.openxmlformats.org/officeDocument/2006/relationships/customXml" Target="../ink/ink4979.xml"/><Relationship Id="rId782" Type="http://schemas.openxmlformats.org/officeDocument/2006/relationships/customXml" Target="../ink/ink5000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909.xml"/><Relationship Id="rId642" Type="http://schemas.openxmlformats.org/officeDocument/2006/relationships/customXml" Target="../ink/ink4930.xml"/><Relationship Id="rId684" Type="http://schemas.openxmlformats.org/officeDocument/2006/relationships/customXml" Target="../ink/ink4951.xml"/><Relationship Id="rId281" Type="http://schemas.openxmlformats.org/officeDocument/2006/relationships/customXml" Target="../ink/ink4734.xml"/><Relationship Id="rId337" Type="http://schemas.openxmlformats.org/officeDocument/2006/relationships/image" Target="../media/image134.png"/><Relationship Id="rId502" Type="http://schemas.openxmlformats.org/officeDocument/2006/relationships/customXml" Target="../ink/ink4859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660.xml"/><Relationship Id="rId379" Type="http://schemas.openxmlformats.org/officeDocument/2006/relationships/image" Target="../media/image155.png"/><Relationship Id="rId544" Type="http://schemas.openxmlformats.org/officeDocument/2006/relationships/customXml" Target="../ink/ink4880.xml"/><Relationship Id="rId586" Type="http://schemas.openxmlformats.org/officeDocument/2006/relationships/customXml" Target="../ink/ink4902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7" Type="http://schemas.openxmlformats.org/officeDocument/2006/relationships/customXml" Target="../ink/ink4578.xml"/><Relationship Id="rId183" Type="http://schemas.openxmlformats.org/officeDocument/2006/relationships/customXml" Target="../ink/ink4683.xml"/><Relationship Id="rId239" Type="http://schemas.openxmlformats.org/officeDocument/2006/relationships/customXml" Target="../ink/ink4713.xml"/><Relationship Id="rId390" Type="http://schemas.openxmlformats.org/officeDocument/2006/relationships/customXml" Target="../ink/ink4803.xml"/><Relationship Id="rId404" Type="http://schemas.openxmlformats.org/officeDocument/2006/relationships/customXml" Target="../ink/ink4810.xml"/><Relationship Id="rId446" Type="http://schemas.openxmlformats.org/officeDocument/2006/relationships/customXml" Target="../ink/ink4831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750.xml"/><Relationship Id="rId488" Type="http://schemas.openxmlformats.org/officeDocument/2006/relationships/customXml" Target="../ink/ink4852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597.xml"/><Relationship Id="rId87" Type="http://schemas.openxmlformats.org/officeDocument/2006/relationships/customXml" Target="../ink/ink4622.xml"/><Relationship Id="rId110" Type="http://schemas.openxmlformats.org/officeDocument/2006/relationships/image" Target="../media/image39.png"/><Relationship Id="rId348" Type="http://schemas.openxmlformats.org/officeDocument/2006/relationships/customXml" Target="../ink/ink4782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969.xml"/><Relationship Id="rId762" Type="http://schemas.openxmlformats.org/officeDocument/2006/relationships/customXml" Target="../ink/ink4990.xml"/><Relationship Id="rId818" Type="http://schemas.openxmlformats.org/officeDocument/2006/relationships/customXml" Target="../ink/ink5018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920.xml"/><Relationship Id="rId261" Type="http://schemas.openxmlformats.org/officeDocument/2006/relationships/customXml" Target="../ink/ink4724.xml"/><Relationship Id="rId499" Type="http://schemas.openxmlformats.org/officeDocument/2006/relationships/image" Target="../media/image215.png"/><Relationship Id="rId664" Type="http://schemas.openxmlformats.org/officeDocument/2006/relationships/customXml" Target="../ink/ink4941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761.xml"/><Relationship Id="rId359" Type="http://schemas.openxmlformats.org/officeDocument/2006/relationships/image" Target="../media/image145.png"/><Relationship Id="rId524" Type="http://schemas.openxmlformats.org/officeDocument/2006/relationships/customXml" Target="../ink/ink4870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633.xml"/><Relationship Id="rId121" Type="http://schemas.openxmlformats.org/officeDocument/2006/relationships/customXml" Target="../ink/ink4650.xml"/><Relationship Id="rId163" Type="http://schemas.openxmlformats.org/officeDocument/2006/relationships/customXml" Target="../ink/ink4671.xml"/><Relationship Id="rId219" Type="http://schemas.openxmlformats.org/officeDocument/2006/relationships/customXml" Target="../ink/ink4703.xml"/><Relationship Id="rId370" Type="http://schemas.openxmlformats.org/officeDocument/2006/relationships/customXml" Target="../ink/ink4793.xml"/><Relationship Id="rId426" Type="http://schemas.openxmlformats.org/officeDocument/2006/relationships/customXml" Target="../ink/ink4821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842.xml"/><Relationship Id="rId675" Type="http://schemas.openxmlformats.org/officeDocument/2006/relationships/image" Target="../media/image302.png"/><Relationship Id="rId25" Type="http://schemas.openxmlformats.org/officeDocument/2006/relationships/customXml" Target="../ink/ink4587.xml"/><Relationship Id="rId67" Type="http://schemas.openxmlformats.org/officeDocument/2006/relationships/customXml" Target="../ink/ink4608.xml"/><Relationship Id="rId272" Type="http://schemas.openxmlformats.org/officeDocument/2006/relationships/image" Target="../media/image116.png"/><Relationship Id="rId328" Type="http://schemas.openxmlformats.org/officeDocument/2006/relationships/customXml" Target="../ink/ink4770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959.xml"/><Relationship Id="rId742" Type="http://schemas.openxmlformats.org/officeDocument/2006/relationships/customXml" Target="../ink/ink4980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910.xml"/><Relationship Id="rId784" Type="http://schemas.openxmlformats.org/officeDocument/2006/relationships/customXml" Target="../ink/ink5001.xml"/><Relationship Id="rId241" Type="http://schemas.openxmlformats.org/officeDocument/2006/relationships/customXml" Target="../ink/ink4714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931.xml"/><Relationship Id="rId686" Type="http://schemas.openxmlformats.org/officeDocument/2006/relationships/customXml" Target="../ink/ink4952.xml"/><Relationship Id="rId36" Type="http://schemas.openxmlformats.org/officeDocument/2006/relationships/image" Target="../media/image17.png"/><Relationship Id="rId283" Type="http://schemas.openxmlformats.org/officeDocument/2006/relationships/customXml" Target="../ink/ink4735.xml"/><Relationship Id="rId339" Type="http://schemas.openxmlformats.org/officeDocument/2006/relationships/image" Target="../media/image135.png"/><Relationship Id="rId490" Type="http://schemas.openxmlformats.org/officeDocument/2006/relationships/customXml" Target="../ink/ink4853.xml"/><Relationship Id="rId504" Type="http://schemas.openxmlformats.org/officeDocument/2006/relationships/customXml" Target="../ink/ink4860.xml"/><Relationship Id="rId546" Type="http://schemas.openxmlformats.org/officeDocument/2006/relationships/customXml" Target="../ink/ink4881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636.xml"/><Relationship Id="rId143" Type="http://schemas.openxmlformats.org/officeDocument/2006/relationships/customXml" Target="../ink/ink4661.xml"/><Relationship Id="rId185" Type="http://schemas.openxmlformats.org/officeDocument/2006/relationships/customXml" Target="../ink/ink4685.xml"/><Relationship Id="rId350" Type="http://schemas.openxmlformats.org/officeDocument/2006/relationships/customXml" Target="../ink/ink4783.xml"/><Relationship Id="rId406" Type="http://schemas.openxmlformats.org/officeDocument/2006/relationships/customXml" Target="../ink/ink4811.xml"/><Relationship Id="rId588" Type="http://schemas.openxmlformats.org/officeDocument/2006/relationships/customXml" Target="../ink/ink4903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579.xml"/><Relationship Id="rId210" Type="http://schemas.openxmlformats.org/officeDocument/2006/relationships/image" Target="../media/image85.png"/><Relationship Id="rId392" Type="http://schemas.openxmlformats.org/officeDocument/2006/relationships/customXml" Target="../ink/ink4804.xml"/><Relationship Id="rId448" Type="http://schemas.openxmlformats.org/officeDocument/2006/relationships/customXml" Target="../ink/ink4832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5019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752.xml"/><Relationship Id="rId515" Type="http://schemas.openxmlformats.org/officeDocument/2006/relationships/image" Target="../media/image223.png"/><Relationship Id="rId722" Type="http://schemas.openxmlformats.org/officeDocument/2006/relationships/customXml" Target="../ink/ink4970.xml"/><Relationship Id="rId47" Type="http://schemas.openxmlformats.org/officeDocument/2006/relationships/customXml" Target="../ink/ink4598.xml"/><Relationship Id="rId89" Type="http://schemas.openxmlformats.org/officeDocument/2006/relationships/customXml" Target="../ink/ink4624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991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921.xml"/><Relationship Id="rId666" Type="http://schemas.openxmlformats.org/officeDocument/2006/relationships/customXml" Target="../ink/ink4942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704.xml"/><Relationship Id="rId263" Type="http://schemas.openxmlformats.org/officeDocument/2006/relationships/customXml" Target="../ink/ink4725.xml"/><Relationship Id="rId319" Type="http://schemas.openxmlformats.org/officeDocument/2006/relationships/customXml" Target="../ink/ink4763.xml"/><Relationship Id="rId470" Type="http://schemas.openxmlformats.org/officeDocument/2006/relationships/customXml" Target="../ink/ink4843.xml"/><Relationship Id="rId526" Type="http://schemas.openxmlformats.org/officeDocument/2006/relationships/customXml" Target="../ink/ink4871.xml"/><Relationship Id="rId58" Type="http://schemas.openxmlformats.org/officeDocument/2006/relationships/image" Target="../media/image28.png"/><Relationship Id="rId123" Type="http://schemas.openxmlformats.org/officeDocument/2006/relationships/customXml" Target="../ink/ink4651.xml"/><Relationship Id="rId330" Type="http://schemas.openxmlformats.org/officeDocument/2006/relationships/customXml" Target="../ink/ink4771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672.xml"/><Relationship Id="rId372" Type="http://schemas.openxmlformats.org/officeDocument/2006/relationships/customXml" Target="../ink/ink4794.xml"/><Relationship Id="rId428" Type="http://schemas.openxmlformats.org/officeDocument/2006/relationships/customXml" Target="../ink/ink4822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5009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960.xml"/><Relationship Id="rId27" Type="http://schemas.openxmlformats.org/officeDocument/2006/relationships/customXml" Target="../ink/ink4588.xml"/><Relationship Id="rId69" Type="http://schemas.openxmlformats.org/officeDocument/2006/relationships/customXml" Target="../ink/ink4609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981.xml"/><Relationship Id="rId786" Type="http://schemas.openxmlformats.org/officeDocument/2006/relationships/customXml" Target="../ink/ink5002.xml"/><Relationship Id="rId80" Type="http://schemas.openxmlformats.org/officeDocument/2006/relationships/customXml" Target="../ink/ink4615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904.xml"/><Relationship Id="rId604" Type="http://schemas.openxmlformats.org/officeDocument/2006/relationships/customXml" Target="../ink/ink4911.xml"/><Relationship Id="rId646" Type="http://schemas.openxmlformats.org/officeDocument/2006/relationships/customXml" Target="../ink/ink4932.xml"/><Relationship Id="rId811" Type="http://schemas.openxmlformats.org/officeDocument/2006/relationships/image" Target="../media/image370.png"/><Relationship Id="rId201" Type="http://schemas.openxmlformats.org/officeDocument/2006/relationships/customXml" Target="../ink/ink4694.xml"/><Relationship Id="rId243" Type="http://schemas.openxmlformats.org/officeDocument/2006/relationships/customXml" Target="../ink/ink4715.xml"/><Relationship Id="rId285" Type="http://schemas.openxmlformats.org/officeDocument/2006/relationships/customXml" Target="../ink/ink4736.xml"/><Relationship Id="rId450" Type="http://schemas.openxmlformats.org/officeDocument/2006/relationships/customXml" Target="../ink/ink4833.xml"/><Relationship Id="rId506" Type="http://schemas.openxmlformats.org/officeDocument/2006/relationships/customXml" Target="../ink/ink4861.xml"/><Relationship Id="rId688" Type="http://schemas.openxmlformats.org/officeDocument/2006/relationships/customXml" Target="../ink/ink4953.xml"/><Relationship Id="rId38" Type="http://schemas.openxmlformats.org/officeDocument/2006/relationships/image" Target="../media/image18.png"/><Relationship Id="rId103" Type="http://schemas.openxmlformats.org/officeDocument/2006/relationships/customXml" Target="../ink/ink4638.xml"/><Relationship Id="rId310" Type="http://schemas.openxmlformats.org/officeDocument/2006/relationships/customXml" Target="../ink/ink4754.xml"/><Relationship Id="rId492" Type="http://schemas.openxmlformats.org/officeDocument/2006/relationships/customXml" Target="../ink/ink4854.xml"/><Relationship Id="rId548" Type="http://schemas.openxmlformats.org/officeDocument/2006/relationships/customXml" Target="../ink/ink4882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626.xml"/><Relationship Id="rId145" Type="http://schemas.openxmlformats.org/officeDocument/2006/relationships/customXml" Target="../ink/ink4662.xml"/><Relationship Id="rId187" Type="http://schemas.openxmlformats.org/officeDocument/2006/relationships/customXml" Target="../ink/ink4687.xml"/><Relationship Id="rId352" Type="http://schemas.openxmlformats.org/officeDocument/2006/relationships/customXml" Target="../ink/ink4784.xml"/><Relationship Id="rId394" Type="http://schemas.openxmlformats.org/officeDocument/2006/relationships/customXml" Target="../ink/ink4805.xml"/><Relationship Id="rId408" Type="http://schemas.openxmlformats.org/officeDocument/2006/relationships/customXml" Target="../ink/ink4812.xml"/><Relationship Id="rId615" Type="http://schemas.openxmlformats.org/officeDocument/2006/relationships/image" Target="../media/image272.png"/><Relationship Id="rId822" Type="http://schemas.openxmlformats.org/officeDocument/2006/relationships/customXml" Target="../ink/ink5020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599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888.xml"/><Relationship Id="rId724" Type="http://schemas.openxmlformats.org/officeDocument/2006/relationships/customXml" Target="../ink/ink4971.xml"/><Relationship Id="rId766" Type="http://schemas.openxmlformats.org/officeDocument/2006/relationships/customXml" Target="../ink/ink4992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765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894.xml"/><Relationship Id="rId626" Type="http://schemas.openxmlformats.org/officeDocument/2006/relationships/customXml" Target="../ink/ink4922.xml"/><Relationship Id="rId223" Type="http://schemas.openxmlformats.org/officeDocument/2006/relationships/customXml" Target="../ink/ink4705.xml"/><Relationship Id="rId430" Type="http://schemas.openxmlformats.org/officeDocument/2006/relationships/customXml" Target="../ink/ink4823.xml"/><Relationship Id="rId668" Type="http://schemas.openxmlformats.org/officeDocument/2006/relationships/customXml" Target="../ink/ink4943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726.xml"/><Relationship Id="rId472" Type="http://schemas.openxmlformats.org/officeDocument/2006/relationships/customXml" Target="../ink/ink4844.xml"/><Relationship Id="rId528" Type="http://schemas.openxmlformats.org/officeDocument/2006/relationships/customXml" Target="../ink/ink4872.xml"/><Relationship Id="rId735" Type="http://schemas.openxmlformats.org/officeDocument/2006/relationships/image" Target="../media/image332.png"/><Relationship Id="rId125" Type="http://schemas.openxmlformats.org/officeDocument/2006/relationships/customXml" Target="../ink/ink4652.xml"/><Relationship Id="rId167" Type="http://schemas.openxmlformats.org/officeDocument/2006/relationships/customXml" Target="../ink/ink4673.xml"/><Relationship Id="rId332" Type="http://schemas.openxmlformats.org/officeDocument/2006/relationships/customXml" Target="../ink/ink4772.xml"/><Relationship Id="rId374" Type="http://schemas.openxmlformats.org/officeDocument/2006/relationships/customXml" Target="../ink/ink4795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610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5010.xml"/><Relationship Id="rId2" Type="http://schemas.openxmlformats.org/officeDocument/2006/relationships/notesSlide" Target="../notesSlides/notesSlide32.xml"/><Relationship Id="rId29" Type="http://schemas.openxmlformats.org/officeDocument/2006/relationships/customXml" Target="../ink/ink4589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954.xml"/><Relationship Id="rId704" Type="http://schemas.openxmlformats.org/officeDocument/2006/relationships/customXml" Target="../ink/ink4961.xml"/><Relationship Id="rId746" Type="http://schemas.openxmlformats.org/officeDocument/2006/relationships/customXml" Target="../ink/ink4982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745.xml"/><Relationship Id="rId343" Type="http://schemas.openxmlformats.org/officeDocument/2006/relationships/image" Target="../media/image137.png"/><Relationship Id="rId550" Type="http://schemas.openxmlformats.org/officeDocument/2006/relationships/customXml" Target="../ink/ink4883.xml"/><Relationship Id="rId788" Type="http://schemas.openxmlformats.org/officeDocument/2006/relationships/customXml" Target="../ink/ink5003.xml"/><Relationship Id="rId82" Type="http://schemas.openxmlformats.org/officeDocument/2006/relationships/customXml" Target="../ink/ink4617.xml"/><Relationship Id="rId203" Type="http://schemas.openxmlformats.org/officeDocument/2006/relationships/customXml" Target="../ink/ink4695.xml"/><Relationship Id="rId385" Type="http://schemas.openxmlformats.org/officeDocument/2006/relationships/image" Target="../media/image158.png"/><Relationship Id="rId592" Type="http://schemas.openxmlformats.org/officeDocument/2006/relationships/customXml" Target="../ink/ink4905.xml"/><Relationship Id="rId606" Type="http://schemas.openxmlformats.org/officeDocument/2006/relationships/customXml" Target="../ink/ink4912.xml"/><Relationship Id="rId648" Type="http://schemas.openxmlformats.org/officeDocument/2006/relationships/customXml" Target="../ink/ink4933.xml"/><Relationship Id="rId813" Type="http://schemas.openxmlformats.org/officeDocument/2006/relationships/image" Target="../media/image371.png"/><Relationship Id="rId245" Type="http://schemas.openxmlformats.org/officeDocument/2006/relationships/customXml" Target="../ink/ink4716.xml"/><Relationship Id="rId287" Type="http://schemas.openxmlformats.org/officeDocument/2006/relationships/customXml" Target="../ink/ink4737.xml"/><Relationship Id="rId410" Type="http://schemas.openxmlformats.org/officeDocument/2006/relationships/customXml" Target="../ink/ink4813.xml"/><Relationship Id="rId452" Type="http://schemas.openxmlformats.org/officeDocument/2006/relationships/customXml" Target="../ink/ink4834.xml"/><Relationship Id="rId494" Type="http://schemas.openxmlformats.org/officeDocument/2006/relationships/customXml" Target="../ink/ink4855.xml"/><Relationship Id="rId508" Type="http://schemas.openxmlformats.org/officeDocument/2006/relationships/customXml" Target="../ink/ink4862.xml"/><Relationship Id="rId715" Type="http://schemas.openxmlformats.org/officeDocument/2006/relationships/image" Target="../media/image322.png"/><Relationship Id="rId105" Type="http://schemas.openxmlformats.org/officeDocument/2006/relationships/customXml" Target="../ink/ink4640.xml"/><Relationship Id="rId147" Type="http://schemas.openxmlformats.org/officeDocument/2006/relationships/customXml" Target="../ink/ink4663.xml"/><Relationship Id="rId312" Type="http://schemas.openxmlformats.org/officeDocument/2006/relationships/customXml" Target="../ink/ink4756.xml"/><Relationship Id="rId354" Type="http://schemas.openxmlformats.org/officeDocument/2006/relationships/customXml" Target="../ink/ink4785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600.xml"/><Relationship Id="rId93" Type="http://schemas.openxmlformats.org/officeDocument/2006/relationships/customXml" Target="../ink/ink4628.xml"/><Relationship Id="rId189" Type="http://schemas.openxmlformats.org/officeDocument/2006/relationships/customXml" Target="../ink/ink4688.xml"/><Relationship Id="rId396" Type="http://schemas.openxmlformats.org/officeDocument/2006/relationships/customXml" Target="../ink/ink4806.xml"/><Relationship Id="rId561" Type="http://schemas.openxmlformats.org/officeDocument/2006/relationships/customXml" Target="../ink/ink4889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5021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944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767.xml"/><Relationship Id="rId530" Type="http://schemas.openxmlformats.org/officeDocument/2006/relationships/customXml" Target="../ink/ink4873.xml"/><Relationship Id="rId726" Type="http://schemas.openxmlformats.org/officeDocument/2006/relationships/customXml" Target="../ink/ink4972.xml"/><Relationship Id="rId768" Type="http://schemas.openxmlformats.org/officeDocument/2006/relationships/customXml" Target="../ink/ink4993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895.xml"/><Relationship Id="rId628" Type="http://schemas.openxmlformats.org/officeDocument/2006/relationships/customXml" Target="../ink/ink4923.xml"/><Relationship Id="rId835" Type="http://schemas.openxmlformats.org/officeDocument/2006/relationships/image" Target="../media/image382.png"/><Relationship Id="rId225" Type="http://schemas.openxmlformats.org/officeDocument/2006/relationships/customXml" Target="../ink/ink4706.xml"/><Relationship Id="rId267" Type="http://schemas.openxmlformats.org/officeDocument/2006/relationships/customXml" Target="../ink/ink4727.xml"/><Relationship Id="rId432" Type="http://schemas.openxmlformats.org/officeDocument/2006/relationships/customXml" Target="../ink/ink4824.xml"/><Relationship Id="rId474" Type="http://schemas.openxmlformats.org/officeDocument/2006/relationships/customXml" Target="../ink/ink4845.xml"/><Relationship Id="rId127" Type="http://schemas.openxmlformats.org/officeDocument/2006/relationships/customXml" Target="../ink/ink4653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590.xml"/><Relationship Id="rId73" Type="http://schemas.openxmlformats.org/officeDocument/2006/relationships/customXml" Target="../ink/ink4611.xml"/><Relationship Id="rId169" Type="http://schemas.openxmlformats.org/officeDocument/2006/relationships/customXml" Target="../ink/ink4674.xml"/><Relationship Id="rId334" Type="http://schemas.openxmlformats.org/officeDocument/2006/relationships/customXml" Target="../ink/ink4774.xml"/><Relationship Id="rId376" Type="http://schemas.openxmlformats.org/officeDocument/2006/relationships/customXml" Target="../ink/ink4796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5004.xml"/><Relationship Id="rId804" Type="http://schemas.openxmlformats.org/officeDocument/2006/relationships/customXml" Target="../ink/ink5011.xml"/><Relationship Id="rId4" Type="http://schemas.openxmlformats.org/officeDocument/2006/relationships/image" Target="../media/image1.png"/><Relationship Id="rId180" Type="http://schemas.openxmlformats.org/officeDocument/2006/relationships/customXml" Target="../ink/ink4680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934.xml"/><Relationship Id="rId303" Type="http://schemas.openxmlformats.org/officeDocument/2006/relationships/customXml" Target="../ink/ink4747.xml"/><Relationship Id="rId485" Type="http://schemas.openxmlformats.org/officeDocument/2006/relationships/image" Target="../media/image208.png"/><Relationship Id="rId692" Type="http://schemas.openxmlformats.org/officeDocument/2006/relationships/customXml" Target="../ink/ink4955.xml"/><Relationship Id="rId706" Type="http://schemas.openxmlformats.org/officeDocument/2006/relationships/customXml" Target="../ink/ink4962.xml"/><Relationship Id="rId748" Type="http://schemas.openxmlformats.org/officeDocument/2006/relationships/customXml" Target="../ink/ink4983.xml"/><Relationship Id="rId42" Type="http://schemas.openxmlformats.org/officeDocument/2006/relationships/image" Target="../media/image20.png"/><Relationship Id="rId84" Type="http://schemas.openxmlformats.org/officeDocument/2006/relationships/customXml" Target="../ink/ink4619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863.xml"/><Relationship Id="rId552" Type="http://schemas.openxmlformats.org/officeDocument/2006/relationships/customXml" Target="../ink/ink4884.xml"/><Relationship Id="rId594" Type="http://schemas.openxmlformats.org/officeDocument/2006/relationships/customXml" Target="../ink/ink4906.xml"/><Relationship Id="rId608" Type="http://schemas.openxmlformats.org/officeDocument/2006/relationships/customXml" Target="../ink/ink4913.xml"/><Relationship Id="rId815" Type="http://schemas.openxmlformats.org/officeDocument/2006/relationships/image" Target="../media/image372.png"/><Relationship Id="rId191" Type="http://schemas.openxmlformats.org/officeDocument/2006/relationships/customXml" Target="../ink/ink4689.xml"/><Relationship Id="rId205" Type="http://schemas.openxmlformats.org/officeDocument/2006/relationships/customXml" Target="../ink/ink4696.xml"/><Relationship Id="rId247" Type="http://schemas.openxmlformats.org/officeDocument/2006/relationships/customXml" Target="../ink/ink4717.xml"/><Relationship Id="rId412" Type="http://schemas.openxmlformats.org/officeDocument/2006/relationships/customXml" Target="../ink/ink4814.xml"/><Relationship Id="rId107" Type="http://schemas.openxmlformats.org/officeDocument/2006/relationships/customXml" Target="../ink/ink4642.xml"/><Relationship Id="rId289" Type="http://schemas.openxmlformats.org/officeDocument/2006/relationships/customXml" Target="../ink/ink4738.xml"/><Relationship Id="rId454" Type="http://schemas.openxmlformats.org/officeDocument/2006/relationships/customXml" Target="../ink/ink4835.xml"/><Relationship Id="rId496" Type="http://schemas.openxmlformats.org/officeDocument/2006/relationships/customXml" Target="../ink/ink4856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580.xml"/><Relationship Id="rId53" Type="http://schemas.openxmlformats.org/officeDocument/2006/relationships/customXml" Target="../ink/ink4601.xml"/><Relationship Id="rId149" Type="http://schemas.openxmlformats.org/officeDocument/2006/relationships/customXml" Target="../ink/ink4664.xml"/><Relationship Id="rId314" Type="http://schemas.openxmlformats.org/officeDocument/2006/relationships/customXml" Target="../ink/ink4758.xml"/><Relationship Id="rId356" Type="http://schemas.openxmlformats.org/officeDocument/2006/relationships/customXml" Target="../ink/ink4786.xml"/><Relationship Id="rId398" Type="http://schemas.openxmlformats.org/officeDocument/2006/relationships/customXml" Target="../ink/ink4807.xml"/><Relationship Id="rId521" Type="http://schemas.openxmlformats.org/officeDocument/2006/relationships/image" Target="../media/image226.png"/><Relationship Id="rId563" Type="http://schemas.openxmlformats.org/officeDocument/2006/relationships/customXml" Target="../ink/ink4890.xml"/><Relationship Id="rId619" Type="http://schemas.openxmlformats.org/officeDocument/2006/relationships/image" Target="../media/image274.png"/><Relationship Id="rId770" Type="http://schemas.openxmlformats.org/officeDocument/2006/relationships/customXml" Target="../ink/ink4994.xml"/><Relationship Id="rId95" Type="http://schemas.openxmlformats.org/officeDocument/2006/relationships/customXml" Target="../ink/ink4630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5022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924.xml"/><Relationship Id="rId672" Type="http://schemas.openxmlformats.org/officeDocument/2006/relationships/customXml" Target="../ink/ink4945.xml"/><Relationship Id="rId728" Type="http://schemas.openxmlformats.org/officeDocument/2006/relationships/customXml" Target="../ink/ink4973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874.xml"/><Relationship Id="rId574" Type="http://schemas.openxmlformats.org/officeDocument/2006/relationships/customXml" Target="../ink/ink4896.xml"/><Relationship Id="rId171" Type="http://schemas.openxmlformats.org/officeDocument/2006/relationships/customXml" Target="../ink/ink4675.xml"/><Relationship Id="rId227" Type="http://schemas.openxmlformats.org/officeDocument/2006/relationships/customXml" Target="../ink/ink4707.xml"/><Relationship Id="rId781" Type="http://schemas.openxmlformats.org/officeDocument/2006/relationships/image" Target="../media/image355.png"/><Relationship Id="rId269" Type="http://schemas.openxmlformats.org/officeDocument/2006/relationships/customXml" Target="../ink/ink4728.xml"/><Relationship Id="rId434" Type="http://schemas.openxmlformats.org/officeDocument/2006/relationships/customXml" Target="../ink/ink4825.xml"/><Relationship Id="rId476" Type="http://schemas.openxmlformats.org/officeDocument/2006/relationships/customXml" Target="../ink/ink4846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591.xml"/><Relationship Id="rId129" Type="http://schemas.openxmlformats.org/officeDocument/2006/relationships/customXml" Target="../ink/ink4654.xml"/><Relationship Id="rId280" Type="http://schemas.openxmlformats.org/officeDocument/2006/relationships/image" Target="../media/image120.png"/><Relationship Id="rId336" Type="http://schemas.openxmlformats.org/officeDocument/2006/relationships/customXml" Target="../ink/ink4776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612.xml"/><Relationship Id="rId140" Type="http://schemas.openxmlformats.org/officeDocument/2006/relationships/image" Target="../media/image54.png"/><Relationship Id="rId182" Type="http://schemas.openxmlformats.org/officeDocument/2006/relationships/customXml" Target="../ink/ink4682.xml"/><Relationship Id="rId378" Type="http://schemas.openxmlformats.org/officeDocument/2006/relationships/customXml" Target="../ink/ink4797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984.xml"/><Relationship Id="rId792" Type="http://schemas.openxmlformats.org/officeDocument/2006/relationships/customXml" Target="../ink/ink5005.xml"/><Relationship Id="rId806" Type="http://schemas.openxmlformats.org/officeDocument/2006/relationships/customXml" Target="../ink/ink5012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914.xml"/><Relationship Id="rId652" Type="http://schemas.openxmlformats.org/officeDocument/2006/relationships/customXml" Target="../ink/ink4935.xml"/><Relationship Id="rId694" Type="http://schemas.openxmlformats.org/officeDocument/2006/relationships/customXml" Target="../ink/ink4956.xml"/><Relationship Id="rId708" Type="http://schemas.openxmlformats.org/officeDocument/2006/relationships/customXml" Target="../ink/ink4963.xml"/><Relationship Id="rId291" Type="http://schemas.openxmlformats.org/officeDocument/2006/relationships/customXml" Target="../ink/ink4739.xml"/><Relationship Id="rId305" Type="http://schemas.openxmlformats.org/officeDocument/2006/relationships/customXml" Target="../ink/ink4749.xml"/><Relationship Id="rId347" Type="http://schemas.openxmlformats.org/officeDocument/2006/relationships/image" Target="../media/image139.png"/><Relationship Id="rId512" Type="http://schemas.openxmlformats.org/officeDocument/2006/relationships/customXml" Target="../ink/ink4864.xml"/><Relationship Id="rId44" Type="http://schemas.openxmlformats.org/officeDocument/2006/relationships/image" Target="../media/image21.png"/><Relationship Id="rId86" Type="http://schemas.openxmlformats.org/officeDocument/2006/relationships/customXml" Target="../ink/ink4621.xml"/><Relationship Id="rId151" Type="http://schemas.openxmlformats.org/officeDocument/2006/relationships/customXml" Target="../ink/ink4665.xml"/><Relationship Id="rId389" Type="http://schemas.openxmlformats.org/officeDocument/2006/relationships/image" Target="../media/image160.png"/><Relationship Id="rId554" Type="http://schemas.openxmlformats.org/officeDocument/2006/relationships/customXml" Target="../ink/ink4885.xml"/><Relationship Id="rId596" Type="http://schemas.openxmlformats.org/officeDocument/2006/relationships/customXml" Target="../ink/ink4907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690.xml"/><Relationship Id="rId207" Type="http://schemas.openxmlformats.org/officeDocument/2006/relationships/customXml" Target="../ink/ink4697.xml"/><Relationship Id="rId249" Type="http://schemas.openxmlformats.org/officeDocument/2006/relationships/customXml" Target="../ink/ink4718.xml"/><Relationship Id="rId414" Type="http://schemas.openxmlformats.org/officeDocument/2006/relationships/customXml" Target="../ink/ink4815.xml"/><Relationship Id="rId456" Type="http://schemas.openxmlformats.org/officeDocument/2006/relationships/customXml" Target="../ink/ink4836.xml"/><Relationship Id="rId498" Type="http://schemas.openxmlformats.org/officeDocument/2006/relationships/customXml" Target="../ink/ink4857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581.xml"/><Relationship Id="rId109" Type="http://schemas.openxmlformats.org/officeDocument/2006/relationships/customXml" Target="../ink/ink4644.xml"/><Relationship Id="rId260" Type="http://schemas.openxmlformats.org/officeDocument/2006/relationships/image" Target="../media/image110.png"/><Relationship Id="rId316" Type="http://schemas.openxmlformats.org/officeDocument/2006/relationships/customXml" Target="../ink/ink4760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602.xml"/><Relationship Id="rId97" Type="http://schemas.openxmlformats.org/officeDocument/2006/relationships/customXml" Target="../ink/ink4632.xml"/><Relationship Id="rId120" Type="http://schemas.openxmlformats.org/officeDocument/2006/relationships/image" Target="../media/image44.png"/><Relationship Id="rId358" Type="http://schemas.openxmlformats.org/officeDocument/2006/relationships/customXml" Target="../ink/ink4787.xml"/><Relationship Id="rId565" Type="http://schemas.openxmlformats.org/officeDocument/2006/relationships/customXml" Target="../ink/ink4891.xml"/><Relationship Id="rId730" Type="http://schemas.openxmlformats.org/officeDocument/2006/relationships/customXml" Target="../ink/ink4974.xml"/><Relationship Id="rId772" Type="http://schemas.openxmlformats.org/officeDocument/2006/relationships/customXml" Target="../ink/ink4995.xml"/><Relationship Id="rId828" Type="http://schemas.openxmlformats.org/officeDocument/2006/relationships/customXml" Target="../ink/ink5023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925.xml"/><Relationship Id="rId271" Type="http://schemas.openxmlformats.org/officeDocument/2006/relationships/customXml" Target="../ink/ink4729.xml"/><Relationship Id="rId674" Type="http://schemas.openxmlformats.org/officeDocument/2006/relationships/customXml" Target="../ink/ink4946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655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875.xml"/><Relationship Id="rId576" Type="http://schemas.openxmlformats.org/officeDocument/2006/relationships/customXml" Target="../ink/ink4897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173" Type="http://schemas.openxmlformats.org/officeDocument/2006/relationships/customXml" Target="../ink/ink4676.xml"/><Relationship Id="rId229" Type="http://schemas.openxmlformats.org/officeDocument/2006/relationships/customXml" Target="../ink/ink4708.xml"/><Relationship Id="rId380" Type="http://schemas.openxmlformats.org/officeDocument/2006/relationships/customXml" Target="../ink/ink4798.xml"/><Relationship Id="rId436" Type="http://schemas.openxmlformats.org/officeDocument/2006/relationships/customXml" Target="../ink/ink4826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847.xml"/><Relationship Id="rId685" Type="http://schemas.openxmlformats.org/officeDocument/2006/relationships/image" Target="../media/image307.png"/><Relationship Id="rId35" Type="http://schemas.openxmlformats.org/officeDocument/2006/relationships/customXml" Target="../ink/ink4592.xml"/><Relationship Id="rId77" Type="http://schemas.openxmlformats.org/officeDocument/2006/relationships/customXml" Target="../ink/ink4613.xml"/><Relationship Id="rId100" Type="http://schemas.openxmlformats.org/officeDocument/2006/relationships/customXml" Target="../ink/ink4635.xml"/><Relationship Id="rId282" Type="http://schemas.openxmlformats.org/officeDocument/2006/relationships/image" Target="../media/image121.png"/><Relationship Id="rId338" Type="http://schemas.openxmlformats.org/officeDocument/2006/relationships/customXml" Target="../ink/ink4777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964.xml"/><Relationship Id="rId752" Type="http://schemas.openxmlformats.org/officeDocument/2006/relationships/customXml" Target="../ink/ink4985.xml"/><Relationship Id="rId808" Type="http://schemas.openxmlformats.org/officeDocument/2006/relationships/customXml" Target="../ink/ink5013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684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915.xml"/><Relationship Id="rId794" Type="http://schemas.openxmlformats.org/officeDocument/2006/relationships/customXml" Target="../ink/ink5006.xml"/><Relationship Id="rId251" Type="http://schemas.openxmlformats.org/officeDocument/2006/relationships/customXml" Target="../ink/ink4719.xml"/><Relationship Id="rId489" Type="http://schemas.openxmlformats.org/officeDocument/2006/relationships/image" Target="../media/image210.png"/><Relationship Id="rId654" Type="http://schemas.openxmlformats.org/officeDocument/2006/relationships/customXml" Target="../ink/ink4936.xml"/><Relationship Id="rId696" Type="http://schemas.openxmlformats.org/officeDocument/2006/relationships/customXml" Target="../ink/ink4957.xml"/><Relationship Id="rId46" Type="http://schemas.openxmlformats.org/officeDocument/2006/relationships/image" Target="../media/image22.png"/><Relationship Id="rId293" Type="http://schemas.openxmlformats.org/officeDocument/2006/relationships/customXml" Target="../ink/ink4740.xml"/><Relationship Id="rId307" Type="http://schemas.openxmlformats.org/officeDocument/2006/relationships/customXml" Target="../ink/ink4751.xml"/><Relationship Id="rId349" Type="http://schemas.openxmlformats.org/officeDocument/2006/relationships/image" Target="../media/image140.png"/><Relationship Id="rId514" Type="http://schemas.openxmlformats.org/officeDocument/2006/relationships/customXml" Target="../ink/ink4865.xml"/><Relationship Id="rId556" Type="http://schemas.openxmlformats.org/officeDocument/2006/relationships/customXml" Target="../ink/ink4886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623.xml"/><Relationship Id="rId111" Type="http://schemas.openxmlformats.org/officeDocument/2006/relationships/customXml" Target="../ink/ink4645.xml"/><Relationship Id="rId153" Type="http://schemas.openxmlformats.org/officeDocument/2006/relationships/customXml" Target="../ink/ink4666.xml"/><Relationship Id="rId195" Type="http://schemas.openxmlformats.org/officeDocument/2006/relationships/customXml" Target="../ink/ink4691.xml"/><Relationship Id="rId209" Type="http://schemas.openxmlformats.org/officeDocument/2006/relationships/customXml" Target="../ink/ink4698.xml"/><Relationship Id="rId360" Type="http://schemas.openxmlformats.org/officeDocument/2006/relationships/customXml" Target="../ink/ink4788.xml"/><Relationship Id="rId416" Type="http://schemas.openxmlformats.org/officeDocument/2006/relationships/customXml" Target="../ink/ink4816.xml"/><Relationship Id="rId598" Type="http://schemas.openxmlformats.org/officeDocument/2006/relationships/customXml" Target="../ink/ink4908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837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5024.xml"/><Relationship Id="rId15" Type="http://schemas.openxmlformats.org/officeDocument/2006/relationships/customXml" Target="../ink/ink4582.xml"/><Relationship Id="rId57" Type="http://schemas.openxmlformats.org/officeDocument/2006/relationships/customXml" Target="../ink/ink4603.xml"/><Relationship Id="rId262" Type="http://schemas.openxmlformats.org/officeDocument/2006/relationships/image" Target="../media/image111.png"/><Relationship Id="rId318" Type="http://schemas.openxmlformats.org/officeDocument/2006/relationships/customXml" Target="../ink/ink4762.xml"/><Relationship Id="rId525" Type="http://schemas.openxmlformats.org/officeDocument/2006/relationships/image" Target="../media/image228.png"/><Relationship Id="rId567" Type="http://schemas.openxmlformats.org/officeDocument/2006/relationships/customXml" Target="../ink/ink4892.xml"/><Relationship Id="rId732" Type="http://schemas.openxmlformats.org/officeDocument/2006/relationships/customXml" Target="../ink/ink4975.xml"/><Relationship Id="rId99" Type="http://schemas.openxmlformats.org/officeDocument/2006/relationships/customXml" Target="../ink/ink4634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996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926.xml"/><Relationship Id="rId676" Type="http://schemas.openxmlformats.org/officeDocument/2006/relationships/customXml" Target="../ink/ink4947.xml"/><Relationship Id="rId26" Type="http://schemas.openxmlformats.org/officeDocument/2006/relationships/image" Target="../media/image12.png"/><Relationship Id="rId231" Type="http://schemas.openxmlformats.org/officeDocument/2006/relationships/customXml" Target="../ink/ink4709.xml"/><Relationship Id="rId273" Type="http://schemas.openxmlformats.org/officeDocument/2006/relationships/customXml" Target="../ink/ink4730.xml"/><Relationship Id="rId329" Type="http://schemas.openxmlformats.org/officeDocument/2006/relationships/image" Target="../media/image132.png"/><Relationship Id="rId480" Type="http://schemas.openxmlformats.org/officeDocument/2006/relationships/customXml" Target="../ink/ink4848.xml"/><Relationship Id="rId536" Type="http://schemas.openxmlformats.org/officeDocument/2006/relationships/customXml" Target="../ink/ink4876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656.xml"/><Relationship Id="rId175" Type="http://schemas.openxmlformats.org/officeDocument/2006/relationships/customXml" Target="../ink/ink4677.xml"/><Relationship Id="rId340" Type="http://schemas.openxmlformats.org/officeDocument/2006/relationships/customXml" Target="../ink/ink4778.xml"/><Relationship Id="rId578" Type="http://schemas.openxmlformats.org/officeDocument/2006/relationships/customXml" Target="../ink/ink4898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799.xml"/><Relationship Id="rId438" Type="http://schemas.openxmlformats.org/officeDocument/2006/relationships/customXml" Target="../ink/ink4827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5014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965.xml"/><Relationship Id="rId37" Type="http://schemas.openxmlformats.org/officeDocument/2006/relationships/customXml" Target="../ink/ink4593.xml"/><Relationship Id="rId79" Type="http://schemas.openxmlformats.org/officeDocument/2006/relationships/customXml" Target="../ink/ink4614.xml"/><Relationship Id="rId102" Type="http://schemas.openxmlformats.org/officeDocument/2006/relationships/customXml" Target="../ink/ink4637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986.xml"/><Relationship Id="rId796" Type="http://schemas.openxmlformats.org/officeDocument/2006/relationships/customXml" Target="../ink/ink5007.xml"/><Relationship Id="rId90" Type="http://schemas.openxmlformats.org/officeDocument/2006/relationships/customXml" Target="../ink/ink4625.xml"/><Relationship Id="rId186" Type="http://schemas.openxmlformats.org/officeDocument/2006/relationships/customXml" Target="../ink/ink4686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916.xml"/><Relationship Id="rId656" Type="http://schemas.openxmlformats.org/officeDocument/2006/relationships/customXml" Target="../ink/ink4937.xml"/><Relationship Id="rId821" Type="http://schemas.openxmlformats.org/officeDocument/2006/relationships/image" Target="../media/image375.png"/><Relationship Id="rId211" Type="http://schemas.openxmlformats.org/officeDocument/2006/relationships/customXml" Target="../ink/ink4699.xml"/><Relationship Id="rId253" Type="http://schemas.openxmlformats.org/officeDocument/2006/relationships/customXml" Target="../ink/ink4720.xml"/><Relationship Id="rId295" Type="http://schemas.openxmlformats.org/officeDocument/2006/relationships/customXml" Target="../ink/ink4741.xml"/><Relationship Id="rId309" Type="http://schemas.openxmlformats.org/officeDocument/2006/relationships/customXml" Target="../ink/ink4753.xml"/><Relationship Id="rId460" Type="http://schemas.openxmlformats.org/officeDocument/2006/relationships/customXml" Target="../ink/ink4838.xml"/><Relationship Id="rId516" Type="http://schemas.openxmlformats.org/officeDocument/2006/relationships/customXml" Target="../ink/ink4866.xml"/><Relationship Id="rId698" Type="http://schemas.openxmlformats.org/officeDocument/2006/relationships/customXml" Target="../ink/ink4958.xml"/><Relationship Id="rId48" Type="http://schemas.openxmlformats.org/officeDocument/2006/relationships/image" Target="../media/image23.png"/><Relationship Id="rId113" Type="http://schemas.openxmlformats.org/officeDocument/2006/relationships/customXml" Target="../ink/ink4646.xml"/><Relationship Id="rId320" Type="http://schemas.openxmlformats.org/officeDocument/2006/relationships/customXml" Target="../ink/ink4764.xml"/><Relationship Id="rId558" Type="http://schemas.openxmlformats.org/officeDocument/2006/relationships/customXml" Target="../ink/ink4887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667.xml"/><Relationship Id="rId197" Type="http://schemas.openxmlformats.org/officeDocument/2006/relationships/customXml" Target="../ink/ink4692.xml"/><Relationship Id="rId362" Type="http://schemas.openxmlformats.org/officeDocument/2006/relationships/customXml" Target="../ink/ink4789.xml"/><Relationship Id="rId418" Type="http://schemas.openxmlformats.org/officeDocument/2006/relationships/customXml" Target="../ink/ink4817.xml"/><Relationship Id="rId625" Type="http://schemas.openxmlformats.org/officeDocument/2006/relationships/image" Target="../media/image2771.png"/><Relationship Id="rId832" Type="http://schemas.openxmlformats.org/officeDocument/2006/relationships/customXml" Target="../ink/ink5025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583.xml"/><Relationship Id="rId59" Type="http://schemas.openxmlformats.org/officeDocument/2006/relationships/customXml" Target="../ink/ink4604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893.xml"/><Relationship Id="rId734" Type="http://schemas.openxmlformats.org/officeDocument/2006/relationships/customXml" Target="../ink/ink4976.xml"/><Relationship Id="rId776" Type="http://schemas.openxmlformats.org/officeDocument/2006/relationships/customXml" Target="../ink/ink4997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899.xml"/><Relationship Id="rId636" Type="http://schemas.openxmlformats.org/officeDocument/2006/relationships/customXml" Target="../ink/ink4927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710.xml"/><Relationship Id="rId440" Type="http://schemas.openxmlformats.org/officeDocument/2006/relationships/customXml" Target="../ink/ink4828.xml"/><Relationship Id="rId678" Type="http://schemas.openxmlformats.org/officeDocument/2006/relationships/customXml" Target="../ink/ink4948.xml"/><Relationship Id="rId28" Type="http://schemas.openxmlformats.org/officeDocument/2006/relationships/image" Target="../media/image13.png"/><Relationship Id="rId275" Type="http://schemas.openxmlformats.org/officeDocument/2006/relationships/customXml" Target="../ink/ink4731.xml"/><Relationship Id="rId300" Type="http://schemas.openxmlformats.org/officeDocument/2006/relationships/customXml" Target="../ink/ink4744.xml"/><Relationship Id="rId482" Type="http://schemas.openxmlformats.org/officeDocument/2006/relationships/customXml" Target="../ink/ink4849.xml"/><Relationship Id="rId538" Type="http://schemas.openxmlformats.org/officeDocument/2006/relationships/customXml" Target="../ink/ink4877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616.xml"/><Relationship Id="rId135" Type="http://schemas.openxmlformats.org/officeDocument/2006/relationships/customXml" Target="../ink/ink4657.xml"/><Relationship Id="rId177" Type="http://schemas.openxmlformats.org/officeDocument/2006/relationships/customXml" Target="../ink/ink4678.xml"/><Relationship Id="rId342" Type="http://schemas.openxmlformats.org/officeDocument/2006/relationships/customXml" Target="../ink/ink4779.xml"/><Relationship Id="rId384" Type="http://schemas.openxmlformats.org/officeDocument/2006/relationships/customXml" Target="../ink/ink4800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5015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594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966.xml"/><Relationship Id="rId756" Type="http://schemas.openxmlformats.org/officeDocument/2006/relationships/customXml" Target="../ink/ink4987.xml"/><Relationship Id="rId50" Type="http://schemas.openxmlformats.org/officeDocument/2006/relationships/image" Target="../media/image24.png"/><Relationship Id="rId104" Type="http://schemas.openxmlformats.org/officeDocument/2006/relationships/customXml" Target="../ink/ink4639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755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5008.xml"/><Relationship Id="rId92" Type="http://schemas.openxmlformats.org/officeDocument/2006/relationships/customXml" Target="../ink/ink4627.xml"/><Relationship Id="rId213" Type="http://schemas.openxmlformats.org/officeDocument/2006/relationships/customXml" Target="../ink/ink4700.xml"/><Relationship Id="rId420" Type="http://schemas.openxmlformats.org/officeDocument/2006/relationships/customXml" Target="../ink/ink4818.xml"/><Relationship Id="rId616" Type="http://schemas.openxmlformats.org/officeDocument/2006/relationships/customXml" Target="../ink/ink4917.xml"/><Relationship Id="rId658" Type="http://schemas.openxmlformats.org/officeDocument/2006/relationships/customXml" Target="../ink/ink4938.xml"/><Relationship Id="rId823" Type="http://schemas.openxmlformats.org/officeDocument/2006/relationships/image" Target="../media/image376.png"/><Relationship Id="rId255" Type="http://schemas.openxmlformats.org/officeDocument/2006/relationships/customXml" Target="../ink/ink4721.xml"/><Relationship Id="rId297" Type="http://schemas.openxmlformats.org/officeDocument/2006/relationships/customXml" Target="../ink/ink4742.xml"/><Relationship Id="rId462" Type="http://schemas.openxmlformats.org/officeDocument/2006/relationships/customXml" Target="../ink/ink4839.xml"/><Relationship Id="rId518" Type="http://schemas.openxmlformats.org/officeDocument/2006/relationships/customXml" Target="../ink/ink4867.xml"/><Relationship Id="rId725" Type="http://schemas.openxmlformats.org/officeDocument/2006/relationships/image" Target="../media/image327.png"/><Relationship Id="rId115" Type="http://schemas.openxmlformats.org/officeDocument/2006/relationships/customXml" Target="../ink/ink4647.xml"/><Relationship Id="rId157" Type="http://schemas.openxmlformats.org/officeDocument/2006/relationships/customXml" Target="../ink/ink4668.xml"/><Relationship Id="rId322" Type="http://schemas.openxmlformats.org/officeDocument/2006/relationships/customXml" Target="../ink/ink4766.xml"/><Relationship Id="rId364" Type="http://schemas.openxmlformats.org/officeDocument/2006/relationships/customXml" Target="../ink/ink4790.xml"/><Relationship Id="rId767" Type="http://schemas.openxmlformats.org/officeDocument/2006/relationships/image" Target="../media/image3481.png"/><Relationship Id="rId61" Type="http://schemas.openxmlformats.org/officeDocument/2006/relationships/customXml" Target="../ink/ink4605.xml"/><Relationship Id="rId199" Type="http://schemas.openxmlformats.org/officeDocument/2006/relationships/customXml" Target="../ink/ink4693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5026.xml"/><Relationship Id="rId19" Type="http://schemas.openxmlformats.org/officeDocument/2006/relationships/customXml" Target="../ink/ink4584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949.xml"/><Relationship Id="rId736" Type="http://schemas.openxmlformats.org/officeDocument/2006/relationships/customXml" Target="../ink/ink4977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773.xml"/><Relationship Id="rId540" Type="http://schemas.openxmlformats.org/officeDocument/2006/relationships/customXml" Target="../ink/ink4878.xml"/><Relationship Id="rId778" Type="http://schemas.openxmlformats.org/officeDocument/2006/relationships/customXml" Target="../ink/ink4998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900.xml"/><Relationship Id="rId638" Type="http://schemas.openxmlformats.org/officeDocument/2006/relationships/customXml" Target="../ink/ink4928.xml"/><Relationship Id="rId803" Type="http://schemas.openxmlformats.org/officeDocument/2006/relationships/image" Target="../media/image366.png"/><Relationship Id="rId3" Type="http://schemas.openxmlformats.org/officeDocument/2006/relationships/customXml" Target="../ink/ink4576.xml"/><Relationship Id="rId235" Type="http://schemas.openxmlformats.org/officeDocument/2006/relationships/customXml" Target="../ink/ink4711.xml"/><Relationship Id="rId277" Type="http://schemas.openxmlformats.org/officeDocument/2006/relationships/customXml" Target="../ink/ink4732.xml"/><Relationship Id="rId400" Type="http://schemas.openxmlformats.org/officeDocument/2006/relationships/customXml" Target="../ink/ink4808.xml"/><Relationship Id="rId442" Type="http://schemas.openxmlformats.org/officeDocument/2006/relationships/customXml" Target="../ink/ink4829.xml"/><Relationship Id="rId484" Type="http://schemas.openxmlformats.org/officeDocument/2006/relationships/customXml" Target="../ink/ink4850.xml"/><Relationship Id="rId705" Type="http://schemas.openxmlformats.org/officeDocument/2006/relationships/image" Target="../media/image317.png"/><Relationship Id="rId137" Type="http://schemas.openxmlformats.org/officeDocument/2006/relationships/customXml" Target="../ink/ink4658.xml"/><Relationship Id="rId302" Type="http://schemas.openxmlformats.org/officeDocument/2006/relationships/customXml" Target="../ink/ink4746.xml"/><Relationship Id="rId344" Type="http://schemas.openxmlformats.org/officeDocument/2006/relationships/customXml" Target="../ink/ink4780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595.xml"/><Relationship Id="rId83" Type="http://schemas.openxmlformats.org/officeDocument/2006/relationships/customXml" Target="../ink/ink4618.xml"/><Relationship Id="rId179" Type="http://schemas.openxmlformats.org/officeDocument/2006/relationships/customXml" Target="../ink/ink4679.xml"/><Relationship Id="rId386" Type="http://schemas.openxmlformats.org/officeDocument/2006/relationships/customXml" Target="../ink/ink4801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5016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939.xml"/><Relationship Id="rId106" Type="http://schemas.openxmlformats.org/officeDocument/2006/relationships/customXml" Target="../ink/ink4641.xml"/><Relationship Id="rId313" Type="http://schemas.openxmlformats.org/officeDocument/2006/relationships/customXml" Target="../ink/ink4757.xml"/><Relationship Id="rId495" Type="http://schemas.openxmlformats.org/officeDocument/2006/relationships/image" Target="../media/image213.png"/><Relationship Id="rId716" Type="http://schemas.openxmlformats.org/officeDocument/2006/relationships/customXml" Target="../ink/ink4967.xml"/><Relationship Id="rId758" Type="http://schemas.openxmlformats.org/officeDocument/2006/relationships/customXml" Target="../ink/ink4988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629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868.xml"/><Relationship Id="rId562" Type="http://schemas.openxmlformats.org/officeDocument/2006/relationships/image" Target="../media/image246.png"/><Relationship Id="rId618" Type="http://schemas.openxmlformats.org/officeDocument/2006/relationships/customXml" Target="../ink/ink4918.xml"/><Relationship Id="rId825" Type="http://schemas.openxmlformats.org/officeDocument/2006/relationships/image" Target="../media/image377.png"/><Relationship Id="rId215" Type="http://schemas.openxmlformats.org/officeDocument/2006/relationships/customXml" Target="../ink/ink4701.xml"/><Relationship Id="rId257" Type="http://schemas.openxmlformats.org/officeDocument/2006/relationships/customXml" Target="../ink/ink4722.xml"/><Relationship Id="rId422" Type="http://schemas.openxmlformats.org/officeDocument/2006/relationships/customXml" Target="../ink/ink4819.xml"/><Relationship Id="rId464" Type="http://schemas.openxmlformats.org/officeDocument/2006/relationships/customXml" Target="../ink/ink4840.xml"/><Relationship Id="rId299" Type="http://schemas.openxmlformats.org/officeDocument/2006/relationships/customXml" Target="../ink/ink4743.xml"/><Relationship Id="rId727" Type="http://schemas.openxmlformats.org/officeDocument/2006/relationships/image" Target="../media/image328.png"/><Relationship Id="rId63" Type="http://schemas.openxmlformats.org/officeDocument/2006/relationships/customXml" Target="../ink/ink4606.xml"/><Relationship Id="rId159" Type="http://schemas.openxmlformats.org/officeDocument/2006/relationships/customXml" Target="../ink/ink4669.xml"/><Relationship Id="rId366" Type="http://schemas.openxmlformats.org/officeDocument/2006/relationships/customXml" Target="../ink/ink4791.xml"/><Relationship Id="rId573" Type="http://schemas.openxmlformats.org/officeDocument/2006/relationships/image" Target="../media/image2512.png"/><Relationship Id="rId780" Type="http://schemas.openxmlformats.org/officeDocument/2006/relationships/customXml" Target="../ink/ink4999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929.xml"/><Relationship Id="rId738" Type="http://schemas.openxmlformats.org/officeDocument/2006/relationships/customXml" Target="../ink/ink4978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858.xml"/><Relationship Id="rId584" Type="http://schemas.openxmlformats.org/officeDocument/2006/relationships/customXml" Target="../ink/ink4901.xml"/><Relationship Id="rId805" Type="http://schemas.openxmlformats.org/officeDocument/2006/relationships/image" Target="../media/image367.png"/><Relationship Id="rId5" Type="http://schemas.openxmlformats.org/officeDocument/2006/relationships/customXml" Target="../ink/ink4577.xml"/><Relationship Id="rId237" Type="http://schemas.openxmlformats.org/officeDocument/2006/relationships/customXml" Target="../ink/ink4712.xml"/><Relationship Id="rId791" Type="http://schemas.openxmlformats.org/officeDocument/2006/relationships/image" Target="../media/image360.png"/><Relationship Id="rId444" Type="http://schemas.openxmlformats.org/officeDocument/2006/relationships/customXml" Target="../ink/ink4830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748.xml"/><Relationship Id="rId388" Type="http://schemas.openxmlformats.org/officeDocument/2006/relationships/customXml" Target="../ink/ink4802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620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5017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940.xml"/><Relationship Id="rId12" Type="http://schemas.openxmlformats.org/officeDocument/2006/relationships/image" Target="../media/image5.png"/><Relationship Id="rId108" Type="http://schemas.openxmlformats.org/officeDocument/2006/relationships/customXml" Target="../ink/ink4643.xml"/><Relationship Id="rId315" Type="http://schemas.openxmlformats.org/officeDocument/2006/relationships/customXml" Target="../ink/ink4759.xml"/><Relationship Id="rId522" Type="http://schemas.openxmlformats.org/officeDocument/2006/relationships/customXml" Target="../ink/ink4869.xml"/><Relationship Id="rId96" Type="http://schemas.openxmlformats.org/officeDocument/2006/relationships/customXml" Target="../ink/ink4631.xml"/><Relationship Id="rId161" Type="http://schemas.openxmlformats.org/officeDocument/2006/relationships/customXml" Target="../ink/ink4670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197A90-784B-4430-B3A4-9784CF023DFC}"/>
              </a:ext>
            </a:extLst>
          </p:cNvPr>
          <p:cNvSpPr/>
          <p:nvPr/>
        </p:nvSpPr>
        <p:spPr>
          <a:xfrm>
            <a:off x="8556859" y="1578543"/>
            <a:ext cx="3532472" cy="4745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5B396-EA77-4B8D-BAC3-12F56DE9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FDE40B8-B31C-4B41-8245-4EAE6EB34627}"/>
              </a:ext>
            </a:extLst>
          </p:cNvPr>
          <p:cNvCxnSpPr>
            <a:cxnSpLocks/>
          </p:cNvCxnSpPr>
          <p:nvPr/>
        </p:nvCxnSpPr>
        <p:spPr>
          <a:xfrm>
            <a:off x="6096000" y="2185894"/>
            <a:ext cx="0" cy="40475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3460E6-CB29-405F-93F1-3E788F65BF86}"/>
              </a:ext>
            </a:extLst>
          </p:cNvPr>
          <p:cNvSpPr/>
          <p:nvPr/>
        </p:nvSpPr>
        <p:spPr>
          <a:xfrm>
            <a:off x="977535" y="2554502"/>
            <a:ext cx="3675148" cy="2343863"/>
          </a:xfrm>
          <a:custGeom>
            <a:avLst/>
            <a:gdLst>
              <a:gd name="connsiteX0" fmla="*/ 0 w 3675148"/>
              <a:gd name="connsiteY0" fmla="*/ 0 h 2343863"/>
              <a:gd name="connsiteX1" fmla="*/ 612525 w 3675148"/>
              <a:gd name="connsiteY1" fmla="*/ 0 h 2343863"/>
              <a:gd name="connsiteX2" fmla="*/ 1114795 w 3675148"/>
              <a:gd name="connsiteY2" fmla="*/ 0 h 2343863"/>
              <a:gd name="connsiteX3" fmla="*/ 1727320 w 3675148"/>
              <a:gd name="connsiteY3" fmla="*/ 0 h 2343863"/>
              <a:gd name="connsiteX4" fmla="*/ 2229590 w 3675148"/>
              <a:gd name="connsiteY4" fmla="*/ 0 h 2343863"/>
              <a:gd name="connsiteX5" fmla="*/ 2878866 w 3675148"/>
              <a:gd name="connsiteY5" fmla="*/ 0 h 2343863"/>
              <a:gd name="connsiteX6" fmla="*/ 3675148 w 3675148"/>
              <a:gd name="connsiteY6" fmla="*/ 0 h 2343863"/>
              <a:gd name="connsiteX7" fmla="*/ 3675148 w 3675148"/>
              <a:gd name="connsiteY7" fmla="*/ 562527 h 2343863"/>
              <a:gd name="connsiteX8" fmla="*/ 3675148 w 3675148"/>
              <a:gd name="connsiteY8" fmla="*/ 1171932 h 2343863"/>
              <a:gd name="connsiteX9" fmla="*/ 3675148 w 3675148"/>
              <a:gd name="connsiteY9" fmla="*/ 1781336 h 2343863"/>
              <a:gd name="connsiteX10" fmla="*/ 3675148 w 3675148"/>
              <a:gd name="connsiteY10" fmla="*/ 2343863 h 2343863"/>
              <a:gd name="connsiteX11" fmla="*/ 2989120 w 3675148"/>
              <a:gd name="connsiteY11" fmla="*/ 2343863 h 2343863"/>
              <a:gd name="connsiteX12" fmla="*/ 2486850 w 3675148"/>
              <a:gd name="connsiteY12" fmla="*/ 2343863 h 2343863"/>
              <a:gd name="connsiteX13" fmla="*/ 1947828 w 3675148"/>
              <a:gd name="connsiteY13" fmla="*/ 2343863 h 2343863"/>
              <a:gd name="connsiteX14" fmla="*/ 1335304 w 3675148"/>
              <a:gd name="connsiteY14" fmla="*/ 2343863 h 2343863"/>
              <a:gd name="connsiteX15" fmla="*/ 686028 w 3675148"/>
              <a:gd name="connsiteY15" fmla="*/ 2343863 h 2343863"/>
              <a:gd name="connsiteX16" fmla="*/ 0 w 3675148"/>
              <a:gd name="connsiteY16" fmla="*/ 2343863 h 2343863"/>
              <a:gd name="connsiteX17" fmla="*/ 0 w 3675148"/>
              <a:gd name="connsiteY17" fmla="*/ 1781336 h 2343863"/>
              <a:gd name="connsiteX18" fmla="*/ 0 w 3675148"/>
              <a:gd name="connsiteY18" fmla="*/ 1195370 h 2343863"/>
              <a:gd name="connsiteX19" fmla="*/ 0 w 3675148"/>
              <a:gd name="connsiteY19" fmla="*/ 609404 h 2343863"/>
              <a:gd name="connsiteX20" fmla="*/ 0 w 3675148"/>
              <a:gd name="connsiteY20" fmla="*/ 0 h 23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5148" h="2343863" extrusionOk="0">
                <a:moveTo>
                  <a:pt x="0" y="0"/>
                </a:moveTo>
                <a:cubicBezTo>
                  <a:pt x="211657" y="19720"/>
                  <a:pt x="333915" y="22294"/>
                  <a:pt x="612525" y="0"/>
                </a:cubicBezTo>
                <a:cubicBezTo>
                  <a:pt x="891135" y="-22294"/>
                  <a:pt x="957498" y="5286"/>
                  <a:pt x="1114795" y="0"/>
                </a:cubicBezTo>
                <a:cubicBezTo>
                  <a:pt x="1272092" y="-5286"/>
                  <a:pt x="1525504" y="-762"/>
                  <a:pt x="1727320" y="0"/>
                </a:cubicBezTo>
                <a:cubicBezTo>
                  <a:pt x="1929136" y="762"/>
                  <a:pt x="2097608" y="13345"/>
                  <a:pt x="2229590" y="0"/>
                </a:cubicBezTo>
                <a:cubicBezTo>
                  <a:pt x="2361572" y="-13345"/>
                  <a:pt x="2568303" y="24728"/>
                  <a:pt x="2878866" y="0"/>
                </a:cubicBezTo>
                <a:cubicBezTo>
                  <a:pt x="3189429" y="-24728"/>
                  <a:pt x="3304043" y="19867"/>
                  <a:pt x="3675148" y="0"/>
                </a:cubicBezTo>
                <a:cubicBezTo>
                  <a:pt x="3698768" y="204337"/>
                  <a:pt x="3667681" y="353593"/>
                  <a:pt x="3675148" y="562527"/>
                </a:cubicBezTo>
                <a:cubicBezTo>
                  <a:pt x="3682615" y="771461"/>
                  <a:pt x="3654667" y="1019791"/>
                  <a:pt x="3675148" y="1171932"/>
                </a:cubicBezTo>
                <a:cubicBezTo>
                  <a:pt x="3695629" y="1324074"/>
                  <a:pt x="3674233" y="1484873"/>
                  <a:pt x="3675148" y="1781336"/>
                </a:cubicBezTo>
                <a:cubicBezTo>
                  <a:pt x="3676063" y="2077799"/>
                  <a:pt x="3648169" y="2127958"/>
                  <a:pt x="3675148" y="2343863"/>
                </a:cubicBezTo>
                <a:cubicBezTo>
                  <a:pt x="3414661" y="2321306"/>
                  <a:pt x="3309371" y="2351556"/>
                  <a:pt x="2989120" y="2343863"/>
                </a:cubicBezTo>
                <a:cubicBezTo>
                  <a:pt x="2668869" y="2336170"/>
                  <a:pt x="2640944" y="2327750"/>
                  <a:pt x="2486850" y="2343863"/>
                </a:cubicBezTo>
                <a:cubicBezTo>
                  <a:pt x="2332756" y="2359977"/>
                  <a:pt x="2202237" y="2318052"/>
                  <a:pt x="1947828" y="2343863"/>
                </a:cubicBezTo>
                <a:cubicBezTo>
                  <a:pt x="1693419" y="2369674"/>
                  <a:pt x="1495969" y="2316899"/>
                  <a:pt x="1335304" y="2343863"/>
                </a:cubicBezTo>
                <a:cubicBezTo>
                  <a:pt x="1174639" y="2370827"/>
                  <a:pt x="977799" y="2359157"/>
                  <a:pt x="686028" y="2343863"/>
                </a:cubicBezTo>
                <a:cubicBezTo>
                  <a:pt x="394257" y="2328569"/>
                  <a:pt x="140889" y="2351936"/>
                  <a:pt x="0" y="2343863"/>
                </a:cubicBezTo>
                <a:cubicBezTo>
                  <a:pt x="17640" y="2140743"/>
                  <a:pt x="-24424" y="2050494"/>
                  <a:pt x="0" y="1781336"/>
                </a:cubicBezTo>
                <a:cubicBezTo>
                  <a:pt x="24424" y="1512178"/>
                  <a:pt x="20429" y="1438440"/>
                  <a:pt x="0" y="1195370"/>
                </a:cubicBezTo>
                <a:cubicBezTo>
                  <a:pt x="-20429" y="952300"/>
                  <a:pt x="440" y="889133"/>
                  <a:pt x="0" y="609404"/>
                </a:cubicBezTo>
                <a:cubicBezTo>
                  <a:pt x="-440" y="329675"/>
                  <a:pt x="13948" y="20909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7FBEE6A-0C38-4CFB-9417-7C8C8BA0A3BF}"/>
              </a:ext>
            </a:extLst>
          </p:cNvPr>
          <p:cNvSpPr txBox="1"/>
          <p:nvPr/>
        </p:nvSpPr>
        <p:spPr>
          <a:xfrm>
            <a:off x="977535" y="2106139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Shopping Application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B092A7-5AF5-41C3-8FC2-01923491C40B}"/>
              </a:ext>
            </a:extLst>
          </p:cNvPr>
          <p:cNvSpPr/>
          <p:nvPr/>
        </p:nvSpPr>
        <p:spPr>
          <a:xfrm>
            <a:off x="1327788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72FAB3-EC30-4AC0-BE3B-9641195C0EF0}"/>
              </a:ext>
            </a:extLst>
          </p:cNvPr>
          <p:cNvSpPr/>
          <p:nvPr/>
        </p:nvSpPr>
        <p:spPr>
          <a:xfrm>
            <a:off x="2862749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98FB19-114B-48C8-93B0-DC9F3ED8BFC2}"/>
              </a:ext>
            </a:extLst>
          </p:cNvPr>
          <p:cNvSpPr/>
          <p:nvPr/>
        </p:nvSpPr>
        <p:spPr>
          <a:xfrm>
            <a:off x="1327788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A64454-0A03-4892-888D-99AFD6E466FC}"/>
              </a:ext>
            </a:extLst>
          </p:cNvPr>
          <p:cNvSpPr/>
          <p:nvPr/>
        </p:nvSpPr>
        <p:spPr>
          <a:xfrm>
            <a:off x="2862749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3F339A-CEFA-49AD-92E3-C1199F23B9B5}"/>
              </a:ext>
            </a:extLst>
          </p:cNvPr>
          <p:cNvSpPr/>
          <p:nvPr/>
        </p:nvSpPr>
        <p:spPr>
          <a:xfrm>
            <a:off x="1327788" y="4210115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4A162-1A62-4C07-9F89-0B25D839A756}"/>
              </a:ext>
            </a:extLst>
          </p:cNvPr>
          <p:cNvSpPr/>
          <p:nvPr/>
        </p:nvSpPr>
        <p:spPr>
          <a:xfrm>
            <a:off x="2874196" y="4224880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2799D29-DE39-4AF5-A92C-D46632C36BD3}"/>
              </a:ext>
            </a:extLst>
          </p:cNvPr>
          <p:cNvSpPr/>
          <p:nvPr/>
        </p:nvSpPr>
        <p:spPr>
          <a:xfrm>
            <a:off x="1356687" y="5376131"/>
            <a:ext cx="2921475" cy="1019922"/>
          </a:xfrm>
          <a:custGeom>
            <a:avLst/>
            <a:gdLst>
              <a:gd name="connsiteX0" fmla="*/ 0 w 2921475"/>
              <a:gd name="connsiteY0" fmla="*/ 127490 h 1019922"/>
              <a:gd name="connsiteX1" fmla="*/ 1460738 w 2921475"/>
              <a:gd name="connsiteY1" fmla="*/ 254980 h 1019922"/>
              <a:gd name="connsiteX2" fmla="*/ 2921476 w 2921475"/>
              <a:gd name="connsiteY2" fmla="*/ 127490 h 1019922"/>
              <a:gd name="connsiteX3" fmla="*/ 2921475 w 2921475"/>
              <a:gd name="connsiteY3" fmla="*/ 892432 h 1019922"/>
              <a:gd name="connsiteX4" fmla="*/ 1460737 w 2921475"/>
              <a:gd name="connsiteY4" fmla="*/ 1019922 h 1019922"/>
              <a:gd name="connsiteX5" fmla="*/ -1 w 2921475"/>
              <a:gd name="connsiteY5" fmla="*/ 892432 h 1019922"/>
              <a:gd name="connsiteX6" fmla="*/ 0 w 2921475"/>
              <a:gd name="connsiteY6" fmla="*/ 127490 h 1019922"/>
              <a:gd name="connsiteX0" fmla="*/ 0 w 2921475"/>
              <a:gd name="connsiteY0" fmla="*/ 127490 h 1019922"/>
              <a:gd name="connsiteX1" fmla="*/ 1460738 w 2921475"/>
              <a:gd name="connsiteY1" fmla="*/ 0 h 1019922"/>
              <a:gd name="connsiteX2" fmla="*/ 2921476 w 2921475"/>
              <a:gd name="connsiteY2" fmla="*/ 127490 h 1019922"/>
              <a:gd name="connsiteX3" fmla="*/ 1460738 w 2921475"/>
              <a:gd name="connsiteY3" fmla="*/ 254980 h 1019922"/>
              <a:gd name="connsiteX4" fmla="*/ 0 w 2921475"/>
              <a:gd name="connsiteY4" fmla="*/ 127490 h 1019922"/>
              <a:gd name="connsiteX0" fmla="*/ 2921475 w 2921475"/>
              <a:gd name="connsiteY0" fmla="*/ 127490 h 1019922"/>
              <a:gd name="connsiteX1" fmla="*/ 1460737 w 2921475"/>
              <a:gd name="connsiteY1" fmla="*/ 254980 h 1019922"/>
              <a:gd name="connsiteX2" fmla="*/ -1 w 2921475"/>
              <a:gd name="connsiteY2" fmla="*/ 127490 h 1019922"/>
              <a:gd name="connsiteX3" fmla="*/ 1460737 w 2921475"/>
              <a:gd name="connsiteY3" fmla="*/ 0 h 1019922"/>
              <a:gd name="connsiteX4" fmla="*/ 2921475 w 2921475"/>
              <a:gd name="connsiteY4" fmla="*/ 127490 h 1019922"/>
              <a:gd name="connsiteX5" fmla="*/ 2921475 w 2921475"/>
              <a:gd name="connsiteY5" fmla="*/ 509961 h 1019922"/>
              <a:gd name="connsiteX6" fmla="*/ 2921475 w 2921475"/>
              <a:gd name="connsiteY6" fmla="*/ 892432 h 1019922"/>
              <a:gd name="connsiteX7" fmla="*/ 1460737 w 2921475"/>
              <a:gd name="connsiteY7" fmla="*/ 1019922 h 1019922"/>
              <a:gd name="connsiteX8" fmla="*/ -1 w 2921475"/>
              <a:gd name="connsiteY8" fmla="*/ 892432 h 1019922"/>
              <a:gd name="connsiteX9" fmla="*/ 0 w 2921475"/>
              <a:gd name="connsiteY9" fmla="*/ 127490 h 101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1475" h="1019922" stroke="0" extrusionOk="0">
                <a:moveTo>
                  <a:pt x="0" y="127490"/>
                </a:moveTo>
                <a:cubicBezTo>
                  <a:pt x="-80326" y="193258"/>
                  <a:pt x="636988" y="122675"/>
                  <a:pt x="1460738" y="254980"/>
                </a:cubicBezTo>
                <a:cubicBezTo>
                  <a:pt x="2258668" y="252902"/>
                  <a:pt x="2927740" y="203374"/>
                  <a:pt x="2921476" y="127490"/>
                </a:cubicBezTo>
                <a:cubicBezTo>
                  <a:pt x="2928354" y="375632"/>
                  <a:pt x="2915240" y="642724"/>
                  <a:pt x="2921475" y="892432"/>
                </a:cubicBezTo>
                <a:cubicBezTo>
                  <a:pt x="2861169" y="922832"/>
                  <a:pt x="2287026" y="1023065"/>
                  <a:pt x="1460737" y="1019922"/>
                </a:cubicBezTo>
                <a:cubicBezTo>
                  <a:pt x="658677" y="1018906"/>
                  <a:pt x="11987" y="963767"/>
                  <a:pt x="-1" y="892432"/>
                </a:cubicBezTo>
                <a:cubicBezTo>
                  <a:pt x="-30903" y="603052"/>
                  <a:pt x="-40318" y="396300"/>
                  <a:pt x="0" y="127490"/>
                </a:cubicBezTo>
                <a:close/>
              </a:path>
              <a:path w="2921475" h="1019922" fill="lighten" stroke="0" extrusionOk="0">
                <a:moveTo>
                  <a:pt x="0" y="127490"/>
                </a:moveTo>
                <a:cubicBezTo>
                  <a:pt x="152084" y="104254"/>
                  <a:pt x="571798" y="46247"/>
                  <a:pt x="1460738" y="0"/>
                </a:cubicBezTo>
                <a:cubicBezTo>
                  <a:pt x="2263894" y="4722"/>
                  <a:pt x="2920887" y="42432"/>
                  <a:pt x="2921476" y="127490"/>
                </a:cubicBezTo>
                <a:cubicBezTo>
                  <a:pt x="2970203" y="308678"/>
                  <a:pt x="2246852" y="175956"/>
                  <a:pt x="1460738" y="254980"/>
                </a:cubicBezTo>
                <a:cubicBezTo>
                  <a:pt x="655359" y="253393"/>
                  <a:pt x="6115" y="211280"/>
                  <a:pt x="0" y="127490"/>
                </a:cubicBezTo>
                <a:close/>
              </a:path>
              <a:path w="2921475" h="1019922" fill="none" extrusionOk="0">
                <a:moveTo>
                  <a:pt x="2921475" y="127490"/>
                </a:moveTo>
                <a:cubicBezTo>
                  <a:pt x="3011945" y="86292"/>
                  <a:pt x="2131756" y="286078"/>
                  <a:pt x="1460737" y="254980"/>
                </a:cubicBezTo>
                <a:cubicBezTo>
                  <a:pt x="642873" y="244399"/>
                  <a:pt x="-9554" y="205434"/>
                  <a:pt x="-1" y="127490"/>
                </a:cubicBezTo>
                <a:cubicBezTo>
                  <a:pt x="82595" y="138698"/>
                  <a:pt x="717088" y="3576"/>
                  <a:pt x="1460737" y="0"/>
                </a:cubicBezTo>
                <a:cubicBezTo>
                  <a:pt x="2256734" y="9977"/>
                  <a:pt x="2926066" y="57413"/>
                  <a:pt x="2921475" y="127490"/>
                </a:cubicBezTo>
                <a:cubicBezTo>
                  <a:pt x="2922579" y="233779"/>
                  <a:pt x="2926709" y="326265"/>
                  <a:pt x="2921475" y="509961"/>
                </a:cubicBezTo>
                <a:cubicBezTo>
                  <a:pt x="2916241" y="693657"/>
                  <a:pt x="2904906" y="716193"/>
                  <a:pt x="2921475" y="892432"/>
                </a:cubicBezTo>
                <a:cubicBezTo>
                  <a:pt x="2924699" y="879572"/>
                  <a:pt x="2214932" y="1040905"/>
                  <a:pt x="1460737" y="1019922"/>
                </a:cubicBezTo>
                <a:cubicBezTo>
                  <a:pt x="654259" y="1013326"/>
                  <a:pt x="-3157" y="970431"/>
                  <a:pt x="-1" y="892432"/>
                </a:cubicBezTo>
                <a:cubicBezTo>
                  <a:pt x="36057" y="665652"/>
                  <a:pt x="21879" y="397637"/>
                  <a:pt x="0" y="127490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9354E5-D7B6-443D-85C6-3B659F5A6E12}"/>
              </a:ext>
            </a:extLst>
          </p:cNvPr>
          <p:cNvSpPr/>
          <p:nvPr/>
        </p:nvSpPr>
        <p:spPr>
          <a:xfrm>
            <a:off x="770104" y="2036929"/>
            <a:ext cx="4178414" cy="3026214"/>
          </a:xfrm>
          <a:custGeom>
            <a:avLst/>
            <a:gdLst>
              <a:gd name="connsiteX0" fmla="*/ 0 w 4178414"/>
              <a:gd name="connsiteY0" fmla="*/ 0 h 3026214"/>
              <a:gd name="connsiteX1" fmla="*/ 696402 w 4178414"/>
              <a:gd name="connsiteY1" fmla="*/ 0 h 3026214"/>
              <a:gd name="connsiteX2" fmla="*/ 1267452 w 4178414"/>
              <a:gd name="connsiteY2" fmla="*/ 0 h 3026214"/>
              <a:gd name="connsiteX3" fmla="*/ 1963855 w 4178414"/>
              <a:gd name="connsiteY3" fmla="*/ 0 h 3026214"/>
              <a:gd name="connsiteX4" fmla="*/ 2534904 w 4178414"/>
              <a:gd name="connsiteY4" fmla="*/ 0 h 3026214"/>
              <a:gd name="connsiteX5" fmla="*/ 3273091 w 4178414"/>
              <a:gd name="connsiteY5" fmla="*/ 0 h 3026214"/>
              <a:gd name="connsiteX6" fmla="*/ 4178414 w 4178414"/>
              <a:gd name="connsiteY6" fmla="*/ 0 h 3026214"/>
              <a:gd name="connsiteX7" fmla="*/ 4178414 w 4178414"/>
              <a:gd name="connsiteY7" fmla="*/ 574981 h 3026214"/>
              <a:gd name="connsiteX8" fmla="*/ 4178414 w 4178414"/>
              <a:gd name="connsiteY8" fmla="*/ 1210486 h 3026214"/>
              <a:gd name="connsiteX9" fmla="*/ 4178414 w 4178414"/>
              <a:gd name="connsiteY9" fmla="*/ 1845991 h 3026214"/>
              <a:gd name="connsiteX10" fmla="*/ 4178414 w 4178414"/>
              <a:gd name="connsiteY10" fmla="*/ 2420971 h 3026214"/>
              <a:gd name="connsiteX11" fmla="*/ 4178414 w 4178414"/>
              <a:gd name="connsiteY11" fmla="*/ 3026214 h 3026214"/>
              <a:gd name="connsiteX12" fmla="*/ 3398443 w 4178414"/>
              <a:gd name="connsiteY12" fmla="*/ 3026214 h 3026214"/>
              <a:gd name="connsiteX13" fmla="*/ 2785609 w 4178414"/>
              <a:gd name="connsiteY13" fmla="*/ 3026214 h 3026214"/>
              <a:gd name="connsiteX14" fmla="*/ 2089207 w 4178414"/>
              <a:gd name="connsiteY14" fmla="*/ 3026214 h 3026214"/>
              <a:gd name="connsiteX15" fmla="*/ 1351021 w 4178414"/>
              <a:gd name="connsiteY15" fmla="*/ 3026214 h 3026214"/>
              <a:gd name="connsiteX16" fmla="*/ 612834 w 4178414"/>
              <a:gd name="connsiteY16" fmla="*/ 3026214 h 3026214"/>
              <a:gd name="connsiteX17" fmla="*/ 0 w 4178414"/>
              <a:gd name="connsiteY17" fmla="*/ 3026214 h 3026214"/>
              <a:gd name="connsiteX18" fmla="*/ 0 w 4178414"/>
              <a:gd name="connsiteY18" fmla="*/ 2390709 h 3026214"/>
              <a:gd name="connsiteX19" fmla="*/ 0 w 4178414"/>
              <a:gd name="connsiteY19" fmla="*/ 1785466 h 3026214"/>
              <a:gd name="connsiteX20" fmla="*/ 0 w 4178414"/>
              <a:gd name="connsiteY20" fmla="*/ 1149961 h 3026214"/>
              <a:gd name="connsiteX21" fmla="*/ 0 w 4178414"/>
              <a:gd name="connsiteY21" fmla="*/ 635505 h 3026214"/>
              <a:gd name="connsiteX22" fmla="*/ 0 w 4178414"/>
              <a:gd name="connsiteY22" fmla="*/ 0 h 30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8414" h="3026214" extrusionOk="0">
                <a:moveTo>
                  <a:pt x="0" y="0"/>
                </a:moveTo>
                <a:cubicBezTo>
                  <a:pt x="346021" y="-5113"/>
                  <a:pt x="428641" y="-17227"/>
                  <a:pt x="696402" y="0"/>
                </a:cubicBezTo>
                <a:cubicBezTo>
                  <a:pt x="964163" y="17227"/>
                  <a:pt x="1039003" y="-7498"/>
                  <a:pt x="1267452" y="0"/>
                </a:cubicBezTo>
                <a:cubicBezTo>
                  <a:pt x="1495901" y="7498"/>
                  <a:pt x="1794031" y="-3286"/>
                  <a:pt x="1963855" y="0"/>
                </a:cubicBezTo>
                <a:cubicBezTo>
                  <a:pt x="2133679" y="3286"/>
                  <a:pt x="2288701" y="15458"/>
                  <a:pt x="2534904" y="0"/>
                </a:cubicBezTo>
                <a:cubicBezTo>
                  <a:pt x="2781107" y="-15458"/>
                  <a:pt x="2949373" y="-14679"/>
                  <a:pt x="3273091" y="0"/>
                </a:cubicBezTo>
                <a:cubicBezTo>
                  <a:pt x="3596809" y="14679"/>
                  <a:pt x="3921835" y="34236"/>
                  <a:pt x="4178414" y="0"/>
                </a:cubicBezTo>
                <a:cubicBezTo>
                  <a:pt x="4165021" y="161454"/>
                  <a:pt x="4153952" y="307143"/>
                  <a:pt x="4178414" y="574981"/>
                </a:cubicBezTo>
                <a:cubicBezTo>
                  <a:pt x="4202876" y="842819"/>
                  <a:pt x="4187148" y="911332"/>
                  <a:pt x="4178414" y="1210486"/>
                </a:cubicBezTo>
                <a:cubicBezTo>
                  <a:pt x="4169680" y="1509640"/>
                  <a:pt x="4200530" y="1663925"/>
                  <a:pt x="4178414" y="1845991"/>
                </a:cubicBezTo>
                <a:cubicBezTo>
                  <a:pt x="4156298" y="2028057"/>
                  <a:pt x="4150905" y="2166443"/>
                  <a:pt x="4178414" y="2420971"/>
                </a:cubicBezTo>
                <a:cubicBezTo>
                  <a:pt x="4205923" y="2675499"/>
                  <a:pt x="4161349" y="2728778"/>
                  <a:pt x="4178414" y="3026214"/>
                </a:cubicBezTo>
                <a:cubicBezTo>
                  <a:pt x="3933185" y="3002158"/>
                  <a:pt x="3593692" y="3056819"/>
                  <a:pt x="3398443" y="3026214"/>
                </a:cubicBezTo>
                <a:cubicBezTo>
                  <a:pt x="3203194" y="2995609"/>
                  <a:pt x="2910315" y="3035709"/>
                  <a:pt x="2785609" y="3026214"/>
                </a:cubicBezTo>
                <a:cubicBezTo>
                  <a:pt x="2660903" y="3016719"/>
                  <a:pt x="2343438" y="3009392"/>
                  <a:pt x="2089207" y="3026214"/>
                </a:cubicBezTo>
                <a:cubicBezTo>
                  <a:pt x="1834976" y="3043036"/>
                  <a:pt x="1640511" y="3008676"/>
                  <a:pt x="1351021" y="3026214"/>
                </a:cubicBezTo>
                <a:cubicBezTo>
                  <a:pt x="1061531" y="3043752"/>
                  <a:pt x="761969" y="3062412"/>
                  <a:pt x="612834" y="3026214"/>
                </a:cubicBezTo>
                <a:cubicBezTo>
                  <a:pt x="463699" y="2990016"/>
                  <a:pt x="278905" y="3015975"/>
                  <a:pt x="0" y="3026214"/>
                </a:cubicBezTo>
                <a:cubicBezTo>
                  <a:pt x="7030" y="2751119"/>
                  <a:pt x="6969" y="2559312"/>
                  <a:pt x="0" y="2390709"/>
                </a:cubicBezTo>
                <a:cubicBezTo>
                  <a:pt x="-6969" y="2222107"/>
                  <a:pt x="-2840" y="1973049"/>
                  <a:pt x="0" y="1785466"/>
                </a:cubicBezTo>
                <a:cubicBezTo>
                  <a:pt x="2840" y="1597883"/>
                  <a:pt x="17069" y="1297955"/>
                  <a:pt x="0" y="1149961"/>
                </a:cubicBezTo>
                <a:cubicBezTo>
                  <a:pt x="-17069" y="1001967"/>
                  <a:pt x="261" y="754825"/>
                  <a:pt x="0" y="635505"/>
                </a:cubicBezTo>
                <a:cubicBezTo>
                  <a:pt x="-261" y="516185"/>
                  <a:pt x="-2054" y="236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50EE65D-66B3-4685-BEBA-FB59B1260E62}"/>
              </a:ext>
            </a:extLst>
          </p:cNvPr>
          <p:cNvSpPr/>
          <p:nvPr/>
        </p:nvSpPr>
        <p:spPr>
          <a:xfrm>
            <a:off x="770103" y="5223279"/>
            <a:ext cx="4178405" cy="1332910"/>
          </a:xfrm>
          <a:custGeom>
            <a:avLst/>
            <a:gdLst>
              <a:gd name="connsiteX0" fmla="*/ 0 w 4178405"/>
              <a:gd name="connsiteY0" fmla="*/ 0 h 1332910"/>
              <a:gd name="connsiteX1" fmla="*/ 696401 w 4178405"/>
              <a:gd name="connsiteY1" fmla="*/ 0 h 1332910"/>
              <a:gd name="connsiteX2" fmla="*/ 1267450 w 4178405"/>
              <a:gd name="connsiteY2" fmla="*/ 0 h 1332910"/>
              <a:gd name="connsiteX3" fmla="*/ 1963850 w 4178405"/>
              <a:gd name="connsiteY3" fmla="*/ 0 h 1332910"/>
              <a:gd name="connsiteX4" fmla="*/ 2534899 w 4178405"/>
              <a:gd name="connsiteY4" fmla="*/ 0 h 1332910"/>
              <a:gd name="connsiteX5" fmla="*/ 3273084 w 4178405"/>
              <a:gd name="connsiteY5" fmla="*/ 0 h 1332910"/>
              <a:gd name="connsiteX6" fmla="*/ 4178405 w 4178405"/>
              <a:gd name="connsiteY6" fmla="*/ 0 h 1332910"/>
              <a:gd name="connsiteX7" fmla="*/ 4178405 w 4178405"/>
              <a:gd name="connsiteY7" fmla="*/ 653126 h 1332910"/>
              <a:gd name="connsiteX8" fmla="*/ 4178405 w 4178405"/>
              <a:gd name="connsiteY8" fmla="*/ 1332910 h 1332910"/>
              <a:gd name="connsiteX9" fmla="*/ 3440220 w 4178405"/>
              <a:gd name="connsiteY9" fmla="*/ 1332910 h 1332910"/>
              <a:gd name="connsiteX10" fmla="*/ 2785603 w 4178405"/>
              <a:gd name="connsiteY10" fmla="*/ 1332910 h 1332910"/>
              <a:gd name="connsiteX11" fmla="*/ 2047418 w 4178405"/>
              <a:gd name="connsiteY11" fmla="*/ 1332910 h 1332910"/>
              <a:gd name="connsiteX12" fmla="*/ 1476370 w 4178405"/>
              <a:gd name="connsiteY12" fmla="*/ 1332910 h 1332910"/>
              <a:gd name="connsiteX13" fmla="*/ 863537 w 4178405"/>
              <a:gd name="connsiteY13" fmla="*/ 1332910 h 1332910"/>
              <a:gd name="connsiteX14" fmla="*/ 0 w 4178405"/>
              <a:gd name="connsiteY14" fmla="*/ 1332910 h 1332910"/>
              <a:gd name="connsiteX15" fmla="*/ 0 w 4178405"/>
              <a:gd name="connsiteY15" fmla="*/ 653126 h 1332910"/>
              <a:gd name="connsiteX16" fmla="*/ 0 w 4178405"/>
              <a:gd name="connsiteY16" fmla="*/ 0 h 133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8405" h="1332910" extrusionOk="0">
                <a:moveTo>
                  <a:pt x="0" y="0"/>
                </a:moveTo>
                <a:cubicBezTo>
                  <a:pt x="142437" y="-1777"/>
                  <a:pt x="430588" y="-12063"/>
                  <a:pt x="696401" y="0"/>
                </a:cubicBezTo>
                <a:cubicBezTo>
                  <a:pt x="962214" y="12063"/>
                  <a:pt x="1043051" y="-4689"/>
                  <a:pt x="1267450" y="0"/>
                </a:cubicBezTo>
                <a:cubicBezTo>
                  <a:pt x="1491849" y="4689"/>
                  <a:pt x="1796890" y="-48"/>
                  <a:pt x="1963850" y="0"/>
                </a:cubicBezTo>
                <a:cubicBezTo>
                  <a:pt x="2130810" y="48"/>
                  <a:pt x="2288696" y="15458"/>
                  <a:pt x="2534899" y="0"/>
                </a:cubicBezTo>
                <a:cubicBezTo>
                  <a:pt x="2781102" y="-15458"/>
                  <a:pt x="2958507" y="-11820"/>
                  <a:pt x="3273084" y="0"/>
                </a:cubicBezTo>
                <a:cubicBezTo>
                  <a:pt x="3587662" y="11820"/>
                  <a:pt x="3930455" y="39091"/>
                  <a:pt x="4178405" y="0"/>
                </a:cubicBezTo>
                <a:cubicBezTo>
                  <a:pt x="4163518" y="155782"/>
                  <a:pt x="4191091" y="424157"/>
                  <a:pt x="4178405" y="653126"/>
                </a:cubicBezTo>
                <a:cubicBezTo>
                  <a:pt x="4165719" y="882095"/>
                  <a:pt x="4151080" y="1005232"/>
                  <a:pt x="4178405" y="1332910"/>
                </a:cubicBezTo>
                <a:cubicBezTo>
                  <a:pt x="3918604" y="1308915"/>
                  <a:pt x="3798382" y="1345658"/>
                  <a:pt x="3440220" y="1332910"/>
                </a:cubicBezTo>
                <a:cubicBezTo>
                  <a:pt x="3082058" y="1320162"/>
                  <a:pt x="3046588" y="1312052"/>
                  <a:pt x="2785603" y="1332910"/>
                </a:cubicBezTo>
                <a:cubicBezTo>
                  <a:pt x="2524618" y="1353768"/>
                  <a:pt x="2358219" y="1346001"/>
                  <a:pt x="2047418" y="1332910"/>
                </a:cubicBezTo>
                <a:cubicBezTo>
                  <a:pt x="1736618" y="1319819"/>
                  <a:pt x="1616363" y="1354478"/>
                  <a:pt x="1476370" y="1332910"/>
                </a:cubicBezTo>
                <a:cubicBezTo>
                  <a:pt x="1336377" y="1311342"/>
                  <a:pt x="1166106" y="1340265"/>
                  <a:pt x="863537" y="1332910"/>
                </a:cubicBezTo>
                <a:cubicBezTo>
                  <a:pt x="560968" y="1325555"/>
                  <a:pt x="238045" y="1363227"/>
                  <a:pt x="0" y="1332910"/>
                </a:cubicBezTo>
                <a:cubicBezTo>
                  <a:pt x="2574" y="1110033"/>
                  <a:pt x="-22281" y="915981"/>
                  <a:pt x="0" y="653126"/>
                </a:cubicBezTo>
                <a:cubicBezTo>
                  <a:pt x="22281" y="390271"/>
                  <a:pt x="-9632" y="19293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77FE65-6742-4A55-9EE2-7692341F021C}"/>
              </a:ext>
            </a:extLst>
          </p:cNvPr>
          <p:cNvSpPr txBox="1"/>
          <p:nvPr/>
        </p:nvSpPr>
        <p:spPr>
          <a:xfrm>
            <a:off x="672734" y="1627755"/>
            <a:ext cx="367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(VM / Bare Metal)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FF0D92-50C3-4520-963D-E56A8D49B3D0}"/>
              </a:ext>
            </a:extLst>
          </p:cNvPr>
          <p:cNvSpPr/>
          <p:nvPr/>
        </p:nvSpPr>
        <p:spPr>
          <a:xfrm>
            <a:off x="7352070" y="3179661"/>
            <a:ext cx="1582380" cy="549265"/>
          </a:xfrm>
          <a:custGeom>
            <a:avLst/>
            <a:gdLst>
              <a:gd name="connsiteX0" fmla="*/ 0 w 1582380"/>
              <a:gd name="connsiteY0" fmla="*/ 0 h 549265"/>
              <a:gd name="connsiteX1" fmla="*/ 527460 w 1582380"/>
              <a:gd name="connsiteY1" fmla="*/ 0 h 549265"/>
              <a:gd name="connsiteX2" fmla="*/ 1007449 w 1582380"/>
              <a:gd name="connsiteY2" fmla="*/ 0 h 549265"/>
              <a:gd name="connsiteX3" fmla="*/ 1582380 w 1582380"/>
              <a:gd name="connsiteY3" fmla="*/ 0 h 549265"/>
              <a:gd name="connsiteX4" fmla="*/ 1582380 w 1582380"/>
              <a:gd name="connsiteY4" fmla="*/ 549265 h 549265"/>
              <a:gd name="connsiteX5" fmla="*/ 1023272 w 1582380"/>
              <a:gd name="connsiteY5" fmla="*/ 549265 h 549265"/>
              <a:gd name="connsiteX6" fmla="*/ 511636 w 1582380"/>
              <a:gd name="connsiteY6" fmla="*/ 549265 h 549265"/>
              <a:gd name="connsiteX7" fmla="*/ 0 w 1582380"/>
              <a:gd name="connsiteY7" fmla="*/ 549265 h 549265"/>
              <a:gd name="connsiteX8" fmla="*/ 0 w 1582380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2380" h="549265" extrusionOk="0">
                <a:moveTo>
                  <a:pt x="0" y="0"/>
                </a:moveTo>
                <a:cubicBezTo>
                  <a:pt x="252991" y="19730"/>
                  <a:pt x="295363" y="-7005"/>
                  <a:pt x="527460" y="0"/>
                </a:cubicBezTo>
                <a:cubicBezTo>
                  <a:pt x="759557" y="7005"/>
                  <a:pt x="905514" y="21947"/>
                  <a:pt x="1007449" y="0"/>
                </a:cubicBezTo>
                <a:cubicBezTo>
                  <a:pt x="1109384" y="-21947"/>
                  <a:pt x="1314779" y="23249"/>
                  <a:pt x="1582380" y="0"/>
                </a:cubicBezTo>
                <a:cubicBezTo>
                  <a:pt x="1602060" y="258840"/>
                  <a:pt x="1585991" y="348301"/>
                  <a:pt x="1582380" y="549265"/>
                </a:cubicBezTo>
                <a:cubicBezTo>
                  <a:pt x="1462303" y="572048"/>
                  <a:pt x="1298611" y="532576"/>
                  <a:pt x="1023272" y="549265"/>
                </a:cubicBezTo>
                <a:cubicBezTo>
                  <a:pt x="747933" y="565954"/>
                  <a:pt x="694208" y="533828"/>
                  <a:pt x="511636" y="549265"/>
                </a:cubicBezTo>
                <a:cubicBezTo>
                  <a:pt x="329064" y="564702"/>
                  <a:pt x="190282" y="553947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</a:p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C1FBC9-0409-4727-9B03-0FB5C5EF96F2}"/>
              </a:ext>
            </a:extLst>
          </p:cNvPr>
          <p:cNvSpPr/>
          <p:nvPr/>
        </p:nvSpPr>
        <p:spPr>
          <a:xfrm>
            <a:off x="9446100" y="4090540"/>
            <a:ext cx="1652978" cy="549265"/>
          </a:xfrm>
          <a:custGeom>
            <a:avLst/>
            <a:gdLst>
              <a:gd name="connsiteX0" fmla="*/ 0 w 1652978"/>
              <a:gd name="connsiteY0" fmla="*/ 0 h 549265"/>
              <a:gd name="connsiteX1" fmla="*/ 550993 w 1652978"/>
              <a:gd name="connsiteY1" fmla="*/ 0 h 549265"/>
              <a:gd name="connsiteX2" fmla="*/ 1052396 w 1652978"/>
              <a:gd name="connsiteY2" fmla="*/ 0 h 549265"/>
              <a:gd name="connsiteX3" fmla="*/ 1652978 w 1652978"/>
              <a:gd name="connsiteY3" fmla="*/ 0 h 549265"/>
              <a:gd name="connsiteX4" fmla="*/ 1652978 w 1652978"/>
              <a:gd name="connsiteY4" fmla="*/ 549265 h 549265"/>
              <a:gd name="connsiteX5" fmla="*/ 1068926 w 1652978"/>
              <a:gd name="connsiteY5" fmla="*/ 549265 h 549265"/>
              <a:gd name="connsiteX6" fmla="*/ 534463 w 1652978"/>
              <a:gd name="connsiteY6" fmla="*/ 549265 h 549265"/>
              <a:gd name="connsiteX7" fmla="*/ 0 w 1652978"/>
              <a:gd name="connsiteY7" fmla="*/ 549265 h 549265"/>
              <a:gd name="connsiteX8" fmla="*/ 0 w 1652978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78" h="549265" extrusionOk="0">
                <a:moveTo>
                  <a:pt x="0" y="0"/>
                </a:moveTo>
                <a:cubicBezTo>
                  <a:pt x="208383" y="6885"/>
                  <a:pt x="310244" y="11812"/>
                  <a:pt x="550993" y="0"/>
                </a:cubicBezTo>
                <a:cubicBezTo>
                  <a:pt x="791742" y="-11812"/>
                  <a:pt x="825376" y="16203"/>
                  <a:pt x="1052396" y="0"/>
                </a:cubicBezTo>
                <a:cubicBezTo>
                  <a:pt x="1279416" y="-16203"/>
                  <a:pt x="1443840" y="890"/>
                  <a:pt x="1652978" y="0"/>
                </a:cubicBezTo>
                <a:cubicBezTo>
                  <a:pt x="1672658" y="258840"/>
                  <a:pt x="1656589" y="348301"/>
                  <a:pt x="1652978" y="549265"/>
                </a:cubicBezTo>
                <a:cubicBezTo>
                  <a:pt x="1415355" y="555951"/>
                  <a:pt x="1272845" y="551946"/>
                  <a:pt x="1068926" y="549265"/>
                </a:cubicBezTo>
                <a:cubicBezTo>
                  <a:pt x="865007" y="546584"/>
                  <a:pt x="714046" y="572380"/>
                  <a:pt x="534463" y="549265"/>
                </a:cubicBezTo>
                <a:cubicBezTo>
                  <a:pt x="354880" y="526150"/>
                  <a:pt x="136386" y="522773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A8B6B-9C38-4572-AF18-0C3B8ED2F832}"/>
              </a:ext>
            </a:extLst>
          </p:cNvPr>
          <p:cNvSpPr/>
          <p:nvPr/>
        </p:nvSpPr>
        <p:spPr>
          <a:xfrm>
            <a:off x="7365503" y="4032939"/>
            <a:ext cx="1106181" cy="549265"/>
          </a:xfrm>
          <a:custGeom>
            <a:avLst/>
            <a:gdLst>
              <a:gd name="connsiteX0" fmla="*/ 0 w 1106181"/>
              <a:gd name="connsiteY0" fmla="*/ 0 h 549265"/>
              <a:gd name="connsiteX1" fmla="*/ 553091 w 1106181"/>
              <a:gd name="connsiteY1" fmla="*/ 0 h 549265"/>
              <a:gd name="connsiteX2" fmla="*/ 1106181 w 1106181"/>
              <a:gd name="connsiteY2" fmla="*/ 0 h 549265"/>
              <a:gd name="connsiteX3" fmla="*/ 1106181 w 1106181"/>
              <a:gd name="connsiteY3" fmla="*/ 549265 h 549265"/>
              <a:gd name="connsiteX4" fmla="*/ 586276 w 1106181"/>
              <a:gd name="connsiteY4" fmla="*/ 549265 h 549265"/>
              <a:gd name="connsiteX5" fmla="*/ 0 w 1106181"/>
              <a:gd name="connsiteY5" fmla="*/ 549265 h 549265"/>
              <a:gd name="connsiteX6" fmla="*/ 0 w 1106181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181" h="549265" extrusionOk="0">
                <a:moveTo>
                  <a:pt x="0" y="0"/>
                </a:moveTo>
                <a:cubicBezTo>
                  <a:pt x="158761" y="10019"/>
                  <a:pt x="292102" y="-18493"/>
                  <a:pt x="553091" y="0"/>
                </a:cubicBezTo>
                <a:cubicBezTo>
                  <a:pt x="814080" y="18493"/>
                  <a:pt x="932084" y="-4156"/>
                  <a:pt x="1106181" y="0"/>
                </a:cubicBezTo>
                <a:cubicBezTo>
                  <a:pt x="1088578" y="144257"/>
                  <a:pt x="1086026" y="400684"/>
                  <a:pt x="1106181" y="549265"/>
                </a:cubicBezTo>
                <a:cubicBezTo>
                  <a:pt x="917106" y="542958"/>
                  <a:pt x="739644" y="526862"/>
                  <a:pt x="586276" y="549265"/>
                </a:cubicBezTo>
                <a:cubicBezTo>
                  <a:pt x="432908" y="571668"/>
                  <a:pt x="129963" y="563972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9F7C8B4-4640-407B-9EA3-5252F82A9CFF}"/>
              </a:ext>
            </a:extLst>
          </p:cNvPr>
          <p:cNvSpPr/>
          <p:nvPr/>
        </p:nvSpPr>
        <p:spPr>
          <a:xfrm>
            <a:off x="10356449" y="5008605"/>
            <a:ext cx="1133355" cy="549265"/>
          </a:xfrm>
          <a:custGeom>
            <a:avLst/>
            <a:gdLst>
              <a:gd name="connsiteX0" fmla="*/ 0 w 1133355"/>
              <a:gd name="connsiteY0" fmla="*/ 0 h 549265"/>
              <a:gd name="connsiteX1" fmla="*/ 566678 w 1133355"/>
              <a:gd name="connsiteY1" fmla="*/ 0 h 549265"/>
              <a:gd name="connsiteX2" fmla="*/ 1133355 w 1133355"/>
              <a:gd name="connsiteY2" fmla="*/ 0 h 549265"/>
              <a:gd name="connsiteX3" fmla="*/ 1133355 w 1133355"/>
              <a:gd name="connsiteY3" fmla="*/ 549265 h 549265"/>
              <a:gd name="connsiteX4" fmla="*/ 600678 w 1133355"/>
              <a:gd name="connsiteY4" fmla="*/ 549265 h 549265"/>
              <a:gd name="connsiteX5" fmla="*/ 0 w 1133355"/>
              <a:gd name="connsiteY5" fmla="*/ 549265 h 549265"/>
              <a:gd name="connsiteX6" fmla="*/ 0 w 113335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355" h="549265" extrusionOk="0">
                <a:moveTo>
                  <a:pt x="0" y="0"/>
                </a:moveTo>
                <a:cubicBezTo>
                  <a:pt x="136973" y="1621"/>
                  <a:pt x="309869" y="-7235"/>
                  <a:pt x="566678" y="0"/>
                </a:cubicBezTo>
                <a:cubicBezTo>
                  <a:pt x="823487" y="7235"/>
                  <a:pt x="933380" y="-21725"/>
                  <a:pt x="1133355" y="0"/>
                </a:cubicBezTo>
                <a:cubicBezTo>
                  <a:pt x="1115752" y="144257"/>
                  <a:pt x="1113200" y="400684"/>
                  <a:pt x="1133355" y="549265"/>
                </a:cubicBezTo>
                <a:cubicBezTo>
                  <a:pt x="1000662" y="526346"/>
                  <a:pt x="792942" y="527595"/>
                  <a:pt x="600678" y="549265"/>
                </a:cubicBezTo>
                <a:cubicBezTo>
                  <a:pt x="408414" y="570935"/>
                  <a:pt x="233305" y="524125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4CF4A6C-9BCC-4CCB-92FB-D07827E63B69}"/>
              </a:ext>
            </a:extLst>
          </p:cNvPr>
          <p:cNvSpPr/>
          <p:nvPr/>
        </p:nvSpPr>
        <p:spPr>
          <a:xfrm>
            <a:off x="7352070" y="2293156"/>
            <a:ext cx="3526599" cy="549265"/>
          </a:xfrm>
          <a:custGeom>
            <a:avLst/>
            <a:gdLst>
              <a:gd name="connsiteX0" fmla="*/ 0 w 3526599"/>
              <a:gd name="connsiteY0" fmla="*/ 0 h 549265"/>
              <a:gd name="connsiteX1" fmla="*/ 587767 w 3526599"/>
              <a:gd name="connsiteY1" fmla="*/ 0 h 549265"/>
              <a:gd name="connsiteX2" fmla="*/ 1069735 w 3526599"/>
              <a:gd name="connsiteY2" fmla="*/ 0 h 549265"/>
              <a:gd name="connsiteX3" fmla="*/ 1657502 w 3526599"/>
              <a:gd name="connsiteY3" fmla="*/ 0 h 549265"/>
              <a:gd name="connsiteX4" fmla="*/ 2139470 w 3526599"/>
              <a:gd name="connsiteY4" fmla="*/ 0 h 549265"/>
              <a:gd name="connsiteX5" fmla="*/ 2762503 w 3526599"/>
              <a:gd name="connsiteY5" fmla="*/ 0 h 549265"/>
              <a:gd name="connsiteX6" fmla="*/ 3526599 w 3526599"/>
              <a:gd name="connsiteY6" fmla="*/ 0 h 549265"/>
              <a:gd name="connsiteX7" fmla="*/ 3526599 w 3526599"/>
              <a:gd name="connsiteY7" fmla="*/ 549265 h 549265"/>
              <a:gd name="connsiteX8" fmla="*/ 2903567 w 3526599"/>
              <a:gd name="connsiteY8" fmla="*/ 549265 h 549265"/>
              <a:gd name="connsiteX9" fmla="*/ 2351066 w 3526599"/>
              <a:gd name="connsiteY9" fmla="*/ 549265 h 549265"/>
              <a:gd name="connsiteX10" fmla="*/ 1798565 w 3526599"/>
              <a:gd name="connsiteY10" fmla="*/ 549265 h 549265"/>
              <a:gd name="connsiteX11" fmla="*/ 1175533 w 3526599"/>
              <a:gd name="connsiteY11" fmla="*/ 549265 h 549265"/>
              <a:gd name="connsiteX12" fmla="*/ 693564 w 3526599"/>
              <a:gd name="connsiteY12" fmla="*/ 549265 h 549265"/>
              <a:gd name="connsiteX13" fmla="*/ 0 w 3526599"/>
              <a:gd name="connsiteY13" fmla="*/ 549265 h 549265"/>
              <a:gd name="connsiteX14" fmla="*/ 0 w 3526599"/>
              <a:gd name="connsiteY14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6599" h="549265" extrusionOk="0">
                <a:moveTo>
                  <a:pt x="0" y="0"/>
                </a:moveTo>
                <a:cubicBezTo>
                  <a:pt x="221482" y="410"/>
                  <a:pt x="465680" y="8116"/>
                  <a:pt x="587767" y="0"/>
                </a:cubicBezTo>
                <a:cubicBezTo>
                  <a:pt x="709854" y="-8116"/>
                  <a:pt x="832210" y="11981"/>
                  <a:pt x="1069735" y="0"/>
                </a:cubicBezTo>
                <a:cubicBezTo>
                  <a:pt x="1307260" y="-11981"/>
                  <a:pt x="1530644" y="-6536"/>
                  <a:pt x="1657502" y="0"/>
                </a:cubicBezTo>
                <a:cubicBezTo>
                  <a:pt x="1784360" y="6536"/>
                  <a:pt x="1990988" y="5048"/>
                  <a:pt x="2139470" y="0"/>
                </a:cubicBezTo>
                <a:cubicBezTo>
                  <a:pt x="2287952" y="-5048"/>
                  <a:pt x="2549897" y="-1597"/>
                  <a:pt x="2762503" y="0"/>
                </a:cubicBezTo>
                <a:cubicBezTo>
                  <a:pt x="2975109" y="1597"/>
                  <a:pt x="3343471" y="-22403"/>
                  <a:pt x="3526599" y="0"/>
                </a:cubicBezTo>
                <a:cubicBezTo>
                  <a:pt x="3504124" y="178404"/>
                  <a:pt x="3530317" y="377043"/>
                  <a:pt x="3526599" y="549265"/>
                </a:cubicBezTo>
                <a:cubicBezTo>
                  <a:pt x="3377349" y="558702"/>
                  <a:pt x="3091444" y="573598"/>
                  <a:pt x="2903567" y="549265"/>
                </a:cubicBezTo>
                <a:cubicBezTo>
                  <a:pt x="2715690" y="524932"/>
                  <a:pt x="2623625" y="557040"/>
                  <a:pt x="2351066" y="549265"/>
                </a:cubicBezTo>
                <a:cubicBezTo>
                  <a:pt x="2078507" y="541490"/>
                  <a:pt x="1926411" y="548128"/>
                  <a:pt x="1798565" y="549265"/>
                </a:cubicBezTo>
                <a:cubicBezTo>
                  <a:pt x="1670719" y="550402"/>
                  <a:pt x="1315852" y="540093"/>
                  <a:pt x="1175533" y="549265"/>
                </a:cubicBezTo>
                <a:cubicBezTo>
                  <a:pt x="1035214" y="558437"/>
                  <a:pt x="801331" y="538267"/>
                  <a:pt x="693564" y="549265"/>
                </a:cubicBezTo>
                <a:cubicBezTo>
                  <a:pt x="585797" y="560263"/>
                  <a:pt x="180798" y="566277"/>
                  <a:pt x="0" y="549265"/>
                </a:cubicBezTo>
                <a:cubicBezTo>
                  <a:pt x="-10601" y="434553"/>
                  <a:pt x="-18645" y="219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API Gateway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22448B-F5B8-4F3D-B655-52112F2B02EC}"/>
              </a:ext>
            </a:extLst>
          </p:cNvPr>
          <p:cNvSpPr/>
          <p:nvPr/>
        </p:nvSpPr>
        <p:spPr>
          <a:xfrm>
            <a:off x="7392337" y="5003721"/>
            <a:ext cx="1130209" cy="549265"/>
          </a:xfrm>
          <a:custGeom>
            <a:avLst/>
            <a:gdLst>
              <a:gd name="connsiteX0" fmla="*/ 0 w 1130209"/>
              <a:gd name="connsiteY0" fmla="*/ 0 h 549265"/>
              <a:gd name="connsiteX1" fmla="*/ 565105 w 1130209"/>
              <a:gd name="connsiteY1" fmla="*/ 0 h 549265"/>
              <a:gd name="connsiteX2" fmla="*/ 1130209 w 1130209"/>
              <a:gd name="connsiteY2" fmla="*/ 0 h 549265"/>
              <a:gd name="connsiteX3" fmla="*/ 1130209 w 1130209"/>
              <a:gd name="connsiteY3" fmla="*/ 549265 h 549265"/>
              <a:gd name="connsiteX4" fmla="*/ 599011 w 1130209"/>
              <a:gd name="connsiteY4" fmla="*/ 549265 h 549265"/>
              <a:gd name="connsiteX5" fmla="*/ 0 w 1130209"/>
              <a:gd name="connsiteY5" fmla="*/ 549265 h 549265"/>
              <a:gd name="connsiteX6" fmla="*/ 0 w 1130209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209" h="549265" extrusionOk="0">
                <a:moveTo>
                  <a:pt x="0" y="0"/>
                </a:moveTo>
                <a:cubicBezTo>
                  <a:pt x="113742" y="8488"/>
                  <a:pt x="343242" y="-28201"/>
                  <a:pt x="565105" y="0"/>
                </a:cubicBezTo>
                <a:cubicBezTo>
                  <a:pt x="786969" y="28201"/>
                  <a:pt x="907109" y="22762"/>
                  <a:pt x="1130209" y="0"/>
                </a:cubicBezTo>
                <a:cubicBezTo>
                  <a:pt x="1112606" y="144257"/>
                  <a:pt x="1110054" y="400684"/>
                  <a:pt x="1130209" y="549265"/>
                </a:cubicBezTo>
                <a:cubicBezTo>
                  <a:pt x="935577" y="562561"/>
                  <a:pt x="729271" y="545989"/>
                  <a:pt x="599011" y="549265"/>
                </a:cubicBezTo>
                <a:cubicBezTo>
                  <a:pt x="468751" y="552541"/>
                  <a:pt x="244198" y="567776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8881ED-2B17-4C82-907E-C9D9155ECFEA}"/>
              </a:ext>
            </a:extLst>
          </p:cNvPr>
          <p:cNvSpPr/>
          <p:nvPr/>
        </p:nvSpPr>
        <p:spPr>
          <a:xfrm>
            <a:off x="8886116" y="5005241"/>
            <a:ext cx="1138495" cy="549265"/>
          </a:xfrm>
          <a:custGeom>
            <a:avLst/>
            <a:gdLst>
              <a:gd name="connsiteX0" fmla="*/ 0 w 1138495"/>
              <a:gd name="connsiteY0" fmla="*/ 0 h 549265"/>
              <a:gd name="connsiteX1" fmla="*/ 569248 w 1138495"/>
              <a:gd name="connsiteY1" fmla="*/ 0 h 549265"/>
              <a:gd name="connsiteX2" fmla="*/ 1138495 w 1138495"/>
              <a:gd name="connsiteY2" fmla="*/ 0 h 549265"/>
              <a:gd name="connsiteX3" fmla="*/ 1138495 w 1138495"/>
              <a:gd name="connsiteY3" fmla="*/ 549265 h 549265"/>
              <a:gd name="connsiteX4" fmla="*/ 603402 w 1138495"/>
              <a:gd name="connsiteY4" fmla="*/ 549265 h 549265"/>
              <a:gd name="connsiteX5" fmla="*/ 0 w 1138495"/>
              <a:gd name="connsiteY5" fmla="*/ 549265 h 549265"/>
              <a:gd name="connsiteX6" fmla="*/ 0 w 113849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95" h="549265" extrusionOk="0">
                <a:moveTo>
                  <a:pt x="0" y="0"/>
                </a:moveTo>
                <a:cubicBezTo>
                  <a:pt x="185566" y="-3906"/>
                  <a:pt x="309572" y="22376"/>
                  <a:pt x="569248" y="0"/>
                </a:cubicBezTo>
                <a:cubicBezTo>
                  <a:pt x="828924" y="-22376"/>
                  <a:pt x="868146" y="-9620"/>
                  <a:pt x="1138495" y="0"/>
                </a:cubicBezTo>
                <a:cubicBezTo>
                  <a:pt x="1120892" y="144257"/>
                  <a:pt x="1118340" y="400684"/>
                  <a:pt x="1138495" y="549265"/>
                </a:cubicBezTo>
                <a:cubicBezTo>
                  <a:pt x="994265" y="575878"/>
                  <a:pt x="766861" y="555553"/>
                  <a:pt x="603402" y="549265"/>
                </a:cubicBezTo>
                <a:cubicBezTo>
                  <a:pt x="439943" y="542977"/>
                  <a:pt x="243415" y="578809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BC8732-085E-4D5E-846A-49107DA98610}"/>
              </a:ext>
            </a:extLst>
          </p:cNvPr>
          <p:cNvSpPr/>
          <p:nvPr/>
        </p:nvSpPr>
        <p:spPr>
          <a:xfrm>
            <a:off x="7244098" y="3075557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8CF8DF-21B0-4090-90DA-515E02CA4F91}"/>
              </a:ext>
            </a:extLst>
          </p:cNvPr>
          <p:cNvSpPr/>
          <p:nvPr/>
        </p:nvSpPr>
        <p:spPr>
          <a:xfrm>
            <a:off x="9331605" y="4007099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65204E-0CF6-4158-BCFB-9C42EC7CE94C}"/>
              </a:ext>
            </a:extLst>
          </p:cNvPr>
          <p:cNvSpPr/>
          <p:nvPr/>
        </p:nvSpPr>
        <p:spPr>
          <a:xfrm>
            <a:off x="7257532" y="3930899"/>
            <a:ext cx="1347452" cy="747498"/>
          </a:xfrm>
          <a:custGeom>
            <a:avLst/>
            <a:gdLst>
              <a:gd name="connsiteX0" fmla="*/ 0 w 1347452"/>
              <a:gd name="connsiteY0" fmla="*/ 0 h 747498"/>
              <a:gd name="connsiteX1" fmla="*/ 673726 w 1347452"/>
              <a:gd name="connsiteY1" fmla="*/ 0 h 747498"/>
              <a:gd name="connsiteX2" fmla="*/ 1347452 w 1347452"/>
              <a:gd name="connsiteY2" fmla="*/ 0 h 747498"/>
              <a:gd name="connsiteX3" fmla="*/ 1347452 w 1347452"/>
              <a:gd name="connsiteY3" fmla="*/ 373749 h 747498"/>
              <a:gd name="connsiteX4" fmla="*/ 1347452 w 1347452"/>
              <a:gd name="connsiteY4" fmla="*/ 747498 h 747498"/>
              <a:gd name="connsiteX5" fmla="*/ 646777 w 1347452"/>
              <a:gd name="connsiteY5" fmla="*/ 747498 h 747498"/>
              <a:gd name="connsiteX6" fmla="*/ 0 w 1347452"/>
              <a:gd name="connsiteY6" fmla="*/ 747498 h 747498"/>
              <a:gd name="connsiteX7" fmla="*/ 0 w 1347452"/>
              <a:gd name="connsiteY7" fmla="*/ 396174 h 747498"/>
              <a:gd name="connsiteX8" fmla="*/ 0 w 1347452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52" h="747498" extrusionOk="0">
                <a:moveTo>
                  <a:pt x="0" y="0"/>
                </a:moveTo>
                <a:cubicBezTo>
                  <a:pt x="307742" y="-14006"/>
                  <a:pt x="505577" y="-24414"/>
                  <a:pt x="673726" y="0"/>
                </a:cubicBezTo>
                <a:cubicBezTo>
                  <a:pt x="841875" y="24414"/>
                  <a:pt x="1080645" y="23388"/>
                  <a:pt x="1347452" y="0"/>
                </a:cubicBezTo>
                <a:cubicBezTo>
                  <a:pt x="1353461" y="152541"/>
                  <a:pt x="1339650" y="230018"/>
                  <a:pt x="1347452" y="373749"/>
                </a:cubicBezTo>
                <a:cubicBezTo>
                  <a:pt x="1355254" y="517480"/>
                  <a:pt x="1357816" y="620019"/>
                  <a:pt x="1347452" y="747498"/>
                </a:cubicBezTo>
                <a:cubicBezTo>
                  <a:pt x="1117377" y="719905"/>
                  <a:pt x="985016" y="743578"/>
                  <a:pt x="646777" y="747498"/>
                </a:cubicBezTo>
                <a:cubicBezTo>
                  <a:pt x="308539" y="751418"/>
                  <a:pt x="286694" y="755490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2109F2B-C1B0-46BD-B5E9-8937EF5CD62E}"/>
              </a:ext>
            </a:extLst>
          </p:cNvPr>
          <p:cNvSpPr/>
          <p:nvPr/>
        </p:nvSpPr>
        <p:spPr>
          <a:xfrm>
            <a:off x="10228280" y="4904605"/>
            <a:ext cx="1345066" cy="747498"/>
          </a:xfrm>
          <a:custGeom>
            <a:avLst/>
            <a:gdLst>
              <a:gd name="connsiteX0" fmla="*/ 0 w 1345066"/>
              <a:gd name="connsiteY0" fmla="*/ 0 h 747498"/>
              <a:gd name="connsiteX1" fmla="*/ 672533 w 1345066"/>
              <a:gd name="connsiteY1" fmla="*/ 0 h 747498"/>
              <a:gd name="connsiteX2" fmla="*/ 1345066 w 1345066"/>
              <a:gd name="connsiteY2" fmla="*/ 0 h 747498"/>
              <a:gd name="connsiteX3" fmla="*/ 1345066 w 1345066"/>
              <a:gd name="connsiteY3" fmla="*/ 373749 h 747498"/>
              <a:gd name="connsiteX4" fmla="*/ 1345066 w 1345066"/>
              <a:gd name="connsiteY4" fmla="*/ 747498 h 747498"/>
              <a:gd name="connsiteX5" fmla="*/ 645632 w 1345066"/>
              <a:gd name="connsiteY5" fmla="*/ 747498 h 747498"/>
              <a:gd name="connsiteX6" fmla="*/ 0 w 1345066"/>
              <a:gd name="connsiteY6" fmla="*/ 747498 h 747498"/>
              <a:gd name="connsiteX7" fmla="*/ 0 w 1345066"/>
              <a:gd name="connsiteY7" fmla="*/ 396174 h 747498"/>
              <a:gd name="connsiteX8" fmla="*/ 0 w 1345066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6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38014" y="-28388"/>
                  <a:pt x="1345066" y="0"/>
                </a:cubicBezTo>
                <a:cubicBezTo>
                  <a:pt x="1351075" y="152541"/>
                  <a:pt x="1337264" y="230018"/>
                  <a:pt x="1345066" y="373749"/>
                </a:cubicBezTo>
                <a:cubicBezTo>
                  <a:pt x="1352868" y="517480"/>
                  <a:pt x="1355430" y="620019"/>
                  <a:pt x="1345066" y="747498"/>
                </a:cubicBezTo>
                <a:cubicBezTo>
                  <a:pt x="1121999" y="726161"/>
                  <a:pt x="868187" y="764022"/>
                  <a:pt x="645632" y="747498"/>
                </a:cubicBezTo>
                <a:cubicBezTo>
                  <a:pt x="423077" y="730974"/>
                  <a:pt x="146661" y="741365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A715185-A43A-41CB-8A92-6A7C1E302C37}"/>
              </a:ext>
            </a:extLst>
          </p:cNvPr>
          <p:cNvSpPr/>
          <p:nvPr/>
        </p:nvSpPr>
        <p:spPr>
          <a:xfrm>
            <a:off x="7258225" y="4904605"/>
            <a:ext cx="1416484" cy="747498"/>
          </a:xfrm>
          <a:custGeom>
            <a:avLst/>
            <a:gdLst>
              <a:gd name="connsiteX0" fmla="*/ 0 w 1416484"/>
              <a:gd name="connsiteY0" fmla="*/ 0 h 747498"/>
              <a:gd name="connsiteX1" fmla="*/ 472161 w 1416484"/>
              <a:gd name="connsiteY1" fmla="*/ 0 h 747498"/>
              <a:gd name="connsiteX2" fmla="*/ 901828 w 1416484"/>
              <a:gd name="connsiteY2" fmla="*/ 0 h 747498"/>
              <a:gd name="connsiteX3" fmla="*/ 1416484 w 1416484"/>
              <a:gd name="connsiteY3" fmla="*/ 0 h 747498"/>
              <a:gd name="connsiteX4" fmla="*/ 1416484 w 1416484"/>
              <a:gd name="connsiteY4" fmla="*/ 351324 h 747498"/>
              <a:gd name="connsiteX5" fmla="*/ 1416484 w 1416484"/>
              <a:gd name="connsiteY5" fmla="*/ 747498 h 747498"/>
              <a:gd name="connsiteX6" fmla="*/ 958488 w 1416484"/>
              <a:gd name="connsiteY6" fmla="*/ 747498 h 747498"/>
              <a:gd name="connsiteX7" fmla="*/ 528821 w 1416484"/>
              <a:gd name="connsiteY7" fmla="*/ 747498 h 747498"/>
              <a:gd name="connsiteX8" fmla="*/ 0 w 1416484"/>
              <a:gd name="connsiteY8" fmla="*/ 747498 h 747498"/>
              <a:gd name="connsiteX9" fmla="*/ 0 w 1416484"/>
              <a:gd name="connsiteY9" fmla="*/ 381224 h 747498"/>
              <a:gd name="connsiteX10" fmla="*/ 0 w 1416484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6484" h="747498" extrusionOk="0">
                <a:moveTo>
                  <a:pt x="0" y="0"/>
                </a:moveTo>
                <a:cubicBezTo>
                  <a:pt x="131700" y="4610"/>
                  <a:pt x="350605" y="6760"/>
                  <a:pt x="472161" y="0"/>
                </a:cubicBezTo>
                <a:cubicBezTo>
                  <a:pt x="593717" y="-6760"/>
                  <a:pt x="768191" y="3762"/>
                  <a:pt x="901828" y="0"/>
                </a:cubicBezTo>
                <a:cubicBezTo>
                  <a:pt x="1035465" y="-3762"/>
                  <a:pt x="1235568" y="-21529"/>
                  <a:pt x="1416484" y="0"/>
                </a:cubicBezTo>
                <a:cubicBezTo>
                  <a:pt x="1426914" y="109891"/>
                  <a:pt x="1426646" y="259191"/>
                  <a:pt x="1416484" y="351324"/>
                </a:cubicBezTo>
                <a:cubicBezTo>
                  <a:pt x="1406322" y="443457"/>
                  <a:pt x="1428746" y="615447"/>
                  <a:pt x="1416484" y="747498"/>
                </a:cubicBezTo>
                <a:cubicBezTo>
                  <a:pt x="1200195" y="764193"/>
                  <a:pt x="1103032" y="741139"/>
                  <a:pt x="958488" y="747498"/>
                </a:cubicBezTo>
                <a:cubicBezTo>
                  <a:pt x="813944" y="753857"/>
                  <a:pt x="737636" y="726885"/>
                  <a:pt x="528821" y="747498"/>
                </a:cubicBezTo>
                <a:cubicBezTo>
                  <a:pt x="320006" y="768111"/>
                  <a:pt x="239082" y="729014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2F7E1D2-667C-4153-B0F7-42547299AD6E}"/>
              </a:ext>
            </a:extLst>
          </p:cNvPr>
          <p:cNvSpPr/>
          <p:nvPr/>
        </p:nvSpPr>
        <p:spPr>
          <a:xfrm>
            <a:off x="8782612" y="4910108"/>
            <a:ext cx="1345065" cy="747498"/>
          </a:xfrm>
          <a:custGeom>
            <a:avLst/>
            <a:gdLst>
              <a:gd name="connsiteX0" fmla="*/ 0 w 1345065"/>
              <a:gd name="connsiteY0" fmla="*/ 0 h 747498"/>
              <a:gd name="connsiteX1" fmla="*/ 672533 w 1345065"/>
              <a:gd name="connsiteY1" fmla="*/ 0 h 747498"/>
              <a:gd name="connsiteX2" fmla="*/ 1345065 w 1345065"/>
              <a:gd name="connsiteY2" fmla="*/ 0 h 747498"/>
              <a:gd name="connsiteX3" fmla="*/ 1345065 w 1345065"/>
              <a:gd name="connsiteY3" fmla="*/ 373749 h 747498"/>
              <a:gd name="connsiteX4" fmla="*/ 1345065 w 1345065"/>
              <a:gd name="connsiteY4" fmla="*/ 747498 h 747498"/>
              <a:gd name="connsiteX5" fmla="*/ 645631 w 1345065"/>
              <a:gd name="connsiteY5" fmla="*/ 747498 h 747498"/>
              <a:gd name="connsiteX6" fmla="*/ 0 w 1345065"/>
              <a:gd name="connsiteY6" fmla="*/ 747498 h 747498"/>
              <a:gd name="connsiteX7" fmla="*/ 0 w 1345065"/>
              <a:gd name="connsiteY7" fmla="*/ 396174 h 747498"/>
              <a:gd name="connsiteX8" fmla="*/ 0 w 1345065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5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41451" y="-26003"/>
                  <a:pt x="1345065" y="0"/>
                </a:cubicBezTo>
                <a:cubicBezTo>
                  <a:pt x="1351074" y="152541"/>
                  <a:pt x="1337263" y="230018"/>
                  <a:pt x="1345065" y="373749"/>
                </a:cubicBezTo>
                <a:cubicBezTo>
                  <a:pt x="1352867" y="517480"/>
                  <a:pt x="1355429" y="620019"/>
                  <a:pt x="1345065" y="747498"/>
                </a:cubicBezTo>
                <a:cubicBezTo>
                  <a:pt x="1121998" y="726161"/>
                  <a:pt x="868186" y="764022"/>
                  <a:pt x="645631" y="747498"/>
                </a:cubicBezTo>
                <a:cubicBezTo>
                  <a:pt x="423076" y="730974"/>
                  <a:pt x="146538" y="734857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FA174A1-B175-4464-B8F4-8CEF8E07DC85}"/>
              </a:ext>
            </a:extLst>
          </p:cNvPr>
          <p:cNvSpPr/>
          <p:nvPr/>
        </p:nvSpPr>
        <p:spPr>
          <a:xfrm>
            <a:off x="7233400" y="2194039"/>
            <a:ext cx="3759764" cy="747498"/>
          </a:xfrm>
          <a:custGeom>
            <a:avLst/>
            <a:gdLst>
              <a:gd name="connsiteX0" fmla="*/ 0 w 3759764"/>
              <a:gd name="connsiteY0" fmla="*/ 0 h 747498"/>
              <a:gd name="connsiteX1" fmla="*/ 626627 w 3759764"/>
              <a:gd name="connsiteY1" fmla="*/ 0 h 747498"/>
              <a:gd name="connsiteX2" fmla="*/ 1140462 w 3759764"/>
              <a:gd name="connsiteY2" fmla="*/ 0 h 747498"/>
              <a:gd name="connsiteX3" fmla="*/ 1767089 w 3759764"/>
              <a:gd name="connsiteY3" fmla="*/ 0 h 747498"/>
              <a:gd name="connsiteX4" fmla="*/ 2280923 w 3759764"/>
              <a:gd name="connsiteY4" fmla="*/ 0 h 747498"/>
              <a:gd name="connsiteX5" fmla="*/ 2945148 w 3759764"/>
              <a:gd name="connsiteY5" fmla="*/ 0 h 747498"/>
              <a:gd name="connsiteX6" fmla="*/ 3759764 w 3759764"/>
              <a:gd name="connsiteY6" fmla="*/ 0 h 747498"/>
              <a:gd name="connsiteX7" fmla="*/ 3759764 w 3759764"/>
              <a:gd name="connsiteY7" fmla="*/ 366274 h 747498"/>
              <a:gd name="connsiteX8" fmla="*/ 3759764 w 3759764"/>
              <a:gd name="connsiteY8" fmla="*/ 747498 h 747498"/>
              <a:gd name="connsiteX9" fmla="*/ 3095539 w 3759764"/>
              <a:gd name="connsiteY9" fmla="*/ 747498 h 747498"/>
              <a:gd name="connsiteX10" fmla="*/ 2506509 w 3759764"/>
              <a:gd name="connsiteY10" fmla="*/ 747498 h 747498"/>
              <a:gd name="connsiteX11" fmla="*/ 1842284 w 3759764"/>
              <a:gd name="connsiteY11" fmla="*/ 747498 h 747498"/>
              <a:gd name="connsiteX12" fmla="*/ 1328450 w 3759764"/>
              <a:gd name="connsiteY12" fmla="*/ 747498 h 747498"/>
              <a:gd name="connsiteX13" fmla="*/ 777018 w 3759764"/>
              <a:gd name="connsiteY13" fmla="*/ 747498 h 747498"/>
              <a:gd name="connsiteX14" fmla="*/ 0 w 3759764"/>
              <a:gd name="connsiteY14" fmla="*/ 747498 h 747498"/>
              <a:gd name="connsiteX15" fmla="*/ 0 w 3759764"/>
              <a:gd name="connsiteY15" fmla="*/ 366274 h 747498"/>
              <a:gd name="connsiteX16" fmla="*/ 0 w 3759764"/>
              <a:gd name="connsiteY16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9764" h="747498" extrusionOk="0">
                <a:moveTo>
                  <a:pt x="0" y="0"/>
                </a:moveTo>
                <a:cubicBezTo>
                  <a:pt x="168710" y="-17178"/>
                  <a:pt x="329559" y="14635"/>
                  <a:pt x="626627" y="0"/>
                </a:cubicBezTo>
                <a:cubicBezTo>
                  <a:pt x="923695" y="-14635"/>
                  <a:pt x="920173" y="18929"/>
                  <a:pt x="1140462" y="0"/>
                </a:cubicBezTo>
                <a:cubicBezTo>
                  <a:pt x="1360752" y="-18929"/>
                  <a:pt x="1483259" y="-11126"/>
                  <a:pt x="1767089" y="0"/>
                </a:cubicBezTo>
                <a:cubicBezTo>
                  <a:pt x="2050919" y="11126"/>
                  <a:pt x="2173522" y="6447"/>
                  <a:pt x="2280923" y="0"/>
                </a:cubicBezTo>
                <a:cubicBezTo>
                  <a:pt x="2388324" y="-6447"/>
                  <a:pt x="2675791" y="-26922"/>
                  <a:pt x="2945148" y="0"/>
                </a:cubicBezTo>
                <a:cubicBezTo>
                  <a:pt x="3214506" y="26922"/>
                  <a:pt x="3379697" y="12097"/>
                  <a:pt x="3759764" y="0"/>
                </a:cubicBezTo>
                <a:cubicBezTo>
                  <a:pt x="3749076" y="170365"/>
                  <a:pt x="3745967" y="254729"/>
                  <a:pt x="3759764" y="366274"/>
                </a:cubicBezTo>
                <a:cubicBezTo>
                  <a:pt x="3773561" y="477819"/>
                  <a:pt x="3765383" y="614651"/>
                  <a:pt x="3759764" y="747498"/>
                </a:cubicBezTo>
                <a:cubicBezTo>
                  <a:pt x="3461194" y="764742"/>
                  <a:pt x="3316020" y="744905"/>
                  <a:pt x="3095539" y="747498"/>
                </a:cubicBezTo>
                <a:cubicBezTo>
                  <a:pt x="2875059" y="750091"/>
                  <a:pt x="2632835" y="757338"/>
                  <a:pt x="2506509" y="747498"/>
                </a:cubicBezTo>
                <a:cubicBezTo>
                  <a:pt x="2380183" y="737659"/>
                  <a:pt x="1993439" y="771518"/>
                  <a:pt x="1842284" y="747498"/>
                </a:cubicBezTo>
                <a:cubicBezTo>
                  <a:pt x="1691130" y="723478"/>
                  <a:pt x="1581891" y="739622"/>
                  <a:pt x="1328450" y="747498"/>
                </a:cubicBezTo>
                <a:cubicBezTo>
                  <a:pt x="1075009" y="755374"/>
                  <a:pt x="984912" y="753748"/>
                  <a:pt x="777018" y="747498"/>
                </a:cubicBezTo>
                <a:cubicBezTo>
                  <a:pt x="569124" y="741248"/>
                  <a:pt x="368415" y="780367"/>
                  <a:pt x="0" y="747498"/>
                </a:cubicBezTo>
                <a:cubicBezTo>
                  <a:pt x="-5931" y="664673"/>
                  <a:pt x="9212" y="543334"/>
                  <a:pt x="0" y="366274"/>
                </a:cubicBezTo>
                <a:cubicBezTo>
                  <a:pt x="-9212" y="189214"/>
                  <a:pt x="10506" y="1796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B19C2F-2BA5-4ECB-81C7-5B8D539A5E7A}"/>
              </a:ext>
            </a:extLst>
          </p:cNvPr>
          <p:cNvSpPr txBox="1"/>
          <p:nvPr/>
        </p:nvSpPr>
        <p:spPr>
          <a:xfrm>
            <a:off x="7109394" y="181242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Container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2BD56C2D-BB23-4306-896A-D884FA657093}"/>
              </a:ext>
            </a:extLst>
          </p:cNvPr>
          <p:cNvSpPr/>
          <p:nvPr/>
        </p:nvSpPr>
        <p:spPr>
          <a:xfrm>
            <a:off x="6577084" y="3238070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2AA7EB9-7A5D-4550-9722-5973A335772C}"/>
              </a:ext>
            </a:extLst>
          </p:cNvPr>
          <p:cNvSpPr/>
          <p:nvPr/>
        </p:nvSpPr>
        <p:spPr>
          <a:xfrm>
            <a:off x="6473853" y="3166961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ylinder 40">
            <a:extLst>
              <a:ext uri="{FF2B5EF4-FFF2-40B4-BE49-F238E27FC236}">
                <a16:creationId xmlns:a16="http://schemas.microsoft.com/office/drawing/2014/main" id="{195D49D0-5FFE-47EA-8956-E77443498471}"/>
              </a:ext>
            </a:extLst>
          </p:cNvPr>
          <p:cNvSpPr/>
          <p:nvPr/>
        </p:nvSpPr>
        <p:spPr>
          <a:xfrm>
            <a:off x="6577084" y="4087049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0C1701-F9F7-453C-B9CC-011584E494F7}"/>
              </a:ext>
            </a:extLst>
          </p:cNvPr>
          <p:cNvSpPr/>
          <p:nvPr/>
        </p:nvSpPr>
        <p:spPr>
          <a:xfrm>
            <a:off x="6473853" y="4015940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ylinder 42">
            <a:extLst>
              <a:ext uri="{FF2B5EF4-FFF2-40B4-BE49-F238E27FC236}">
                <a16:creationId xmlns:a16="http://schemas.microsoft.com/office/drawing/2014/main" id="{90F09E5B-A743-42D0-AE71-71D0030AD339}"/>
              </a:ext>
            </a:extLst>
          </p:cNvPr>
          <p:cNvSpPr/>
          <p:nvPr/>
        </p:nvSpPr>
        <p:spPr>
          <a:xfrm>
            <a:off x="7742902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BBFF585-3A66-4CBF-AE49-284BD467F025}"/>
              </a:ext>
            </a:extLst>
          </p:cNvPr>
          <p:cNvSpPr/>
          <p:nvPr/>
        </p:nvSpPr>
        <p:spPr>
          <a:xfrm>
            <a:off x="7639671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ylinder 44">
            <a:extLst>
              <a:ext uri="{FF2B5EF4-FFF2-40B4-BE49-F238E27FC236}">
                <a16:creationId xmlns:a16="http://schemas.microsoft.com/office/drawing/2014/main" id="{03190230-7594-49F5-B992-808EF92463CC}"/>
              </a:ext>
            </a:extLst>
          </p:cNvPr>
          <p:cNvSpPr/>
          <p:nvPr/>
        </p:nvSpPr>
        <p:spPr>
          <a:xfrm>
            <a:off x="11431300" y="4162982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C29DAAF-9F2A-4D95-8C01-AD31759749F8}"/>
              </a:ext>
            </a:extLst>
          </p:cNvPr>
          <p:cNvSpPr/>
          <p:nvPr/>
        </p:nvSpPr>
        <p:spPr>
          <a:xfrm>
            <a:off x="11328069" y="4091873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ylinder 46">
            <a:extLst>
              <a:ext uri="{FF2B5EF4-FFF2-40B4-BE49-F238E27FC236}">
                <a16:creationId xmlns:a16="http://schemas.microsoft.com/office/drawing/2014/main" id="{5376A170-0184-43F2-A2AF-53BF6CE9FCFE}"/>
              </a:ext>
            </a:extLst>
          </p:cNvPr>
          <p:cNvSpPr/>
          <p:nvPr/>
        </p:nvSpPr>
        <p:spPr>
          <a:xfrm>
            <a:off x="10708521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FE5C001-ABD4-4621-902A-C7EB4FE644F9}"/>
              </a:ext>
            </a:extLst>
          </p:cNvPr>
          <p:cNvSpPr/>
          <p:nvPr/>
        </p:nvSpPr>
        <p:spPr>
          <a:xfrm>
            <a:off x="10605290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ylinder 48">
            <a:extLst>
              <a:ext uri="{FF2B5EF4-FFF2-40B4-BE49-F238E27FC236}">
                <a16:creationId xmlns:a16="http://schemas.microsoft.com/office/drawing/2014/main" id="{C2F780D0-950B-4042-AF59-0AF059B2D87A}"/>
              </a:ext>
            </a:extLst>
          </p:cNvPr>
          <p:cNvSpPr/>
          <p:nvPr/>
        </p:nvSpPr>
        <p:spPr>
          <a:xfrm>
            <a:off x="9231560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484EDB8-C299-4FF1-B3FA-D451A6623BDC}"/>
              </a:ext>
            </a:extLst>
          </p:cNvPr>
          <p:cNvSpPr/>
          <p:nvPr/>
        </p:nvSpPr>
        <p:spPr>
          <a:xfrm>
            <a:off x="9128329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4C889A5-9784-4726-BE81-3DE5D8632250}"/>
              </a:ext>
            </a:extLst>
          </p:cNvPr>
          <p:cNvCxnSpPr>
            <a:stCxn id="9" idx="2"/>
            <a:endCxn id="19" idx="1"/>
          </p:cNvCxnSpPr>
          <p:nvPr/>
        </p:nvCxnSpPr>
        <p:spPr>
          <a:xfrm>
            <a:off x="2815109" y="4898365"/>
            <a:ext cx="2316" cy="477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1830E26B-392A-4448-8861-C613C908577D}"/>
              </a:ext>
            </a:extLst>
          </p:cNvPr>
          <p:cNvCxnSpPr>
            <a:stCxn id="23" idx="1"/>
            <a:endCxn id="39" idx="3"/>
          </p:cNvCxnSpPr>
          <p:nvPr/>
        </p:nvCxnSpPr>
        <p:spPr>
          <a:xfrm flipH="1">
            <a:off x="7109394" y="3454294"/>
            <a:ext cx="242676" cy="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742077A-ADCC-4DFB-9F06-844E34226D3F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8143260" y="2842421"/>
            <a:ext cx="972110" cy="33724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C2538-3A8F-49AC-9275-8D65F3E964A6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H="1" flipV="1">
            <a:off x="9115370" y="2842421"/>
            <a:ext cx="1157219" cy="1248119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87D9AA0-6183-4544-8396-C486C7374AA6}"/>
              </a:ext>
            </a:extLst>
          </p:cNvPr>
          <p:cNvCxnSpPr>
            <a:cxnSpLocks/>
            <a:stCxn id="24" idx="0"/>
            <a:endCxn id="23" idx="3"/>
          </p:cNvCxnSpPr>
          <p:nvPr/>
        </p:nvCxnSpPr>
        <p:spPr>
          <a:xfrm flipH="1" flipV="1">
            <a:off x="8934450" y="3454294"/>
            <a:ext cx="1338139" cy="63624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8427B65-2EC8-4F94-A86E-F6ECFA7C0C22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471684" y="4307572"/>
            <a:ext cx="974416" cy="57601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EDF5635-75EE-426C-A995-D45E175A92C6}"/>
              </a:ext>
            </a:extLst>
          </p:cNvPr>
          <p:cNvCxnSpPr>
            <a:cxnSpLocks/>
            <a:stCxn id="24" idx="1"/>
            <a:endCxn id="28" idx="0"/>
          </p:cNvCxnSpPr>
          <p:nvPr/>
        </p:nvCxnSpPr>
        <p:spPr>
          <a:xfrm flipH="1">
            <a:off x="7957442" y="4365173"/>
            <a:ext cx="1488658" cy="638548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FA175C-4A8F-4714-A02C-BF1BD04BB6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9455364" y="4639805"/>
            <a:ext cx="817225" cy="36543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96F94AF2-40C0-4FC3-AB5F-76ECA167BCF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272589" y="4639805"/>
            <a:ext cx="650538" cy="36880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9C6DBE-0F61-47D6-B964-E0625CB21C9B}"/>
              </a:ext>
            </a:extLst>
          </p:cNvPr>
          <p:cNvCxnSpPr>
            <a:cxnSpLocks/>
            <a:stCxn id="25" idx="1"/>
            <a:endCxn id="41" idx="4"/>
          </p:cNvCxnSpPr>
          <p:nvPr/>
        </p:nvCxnSpPr>
        <p:spPr>
          <a:xfrm flipH="1" flipV="1">
            <a:off x="7023034" y="4304198"/>
            <a:ext cx="342469" cy="3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2CF9C7B-E3B1-445D-9147-CF3F22D7D923}"/>
              </a:ext>
            </a:extLst>
          </p:cNvPr>
          <p:cNvCxnSpPr>
            <a:cxnSpLocks/>
            <a:stCxn id="45" idx="2"/>
            <a:endCxn id="24" idx="3"/>
          </p:cNvCxnSpPr>
          <p:nvPr/>
        </p:nvCxnSpPr>
        <p:spPr>
          <a:xfrm flipH="1" flipV="1">
            <a:off x="11099078" y="4365173"/>
            <a:ext cx="332222" cy="1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4594F7F8-99DF-4134-8964-0A9308563819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flipH="1" flipV="1">
            <a:off x="10923127" y="5557870"/>
            <a:ext cx="8369" cy="361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93D2465-4304-45D5-87D9-CE6497E27105}"/>
              </a:ext>
            </a:extLst>
          </p:cNvPr>
          <p:cNvCxnSpPr>
            <a:cxnSpLocks/>
            <a:stCxn id="49" idx="1"/>
            <a:endCxn id="29" idx="2"/>
          </p:cNvCxnSpPr>
          <p:nvPr/>
        </p:nvCxnSpPr>
        <p:spPr>
          <a:xfrm flipV="1">
            <a:off x="9454535" y="5554506"/>
            <a:ext cx="829" cy="36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2EC02F1-5B50-4237-BDA5-3D551055E56F}"/>
              </a:ext>
            </a:extLst>
          </p:cNvPr>
          <p:cNvCxnSpPr>
            <a:cxnSpLocks/>
            <a:stCxn id="43" idx="1"/>
            <a:endCxn id="28" idx="2"/>
          </p:cNvCxnSpPr>
          <p:nvPr/>
        </p:nvCxnSpPr>
        <p:spPr>
          <a:xfrm flipH="1" flipV="1">
            <a:off x="7957442" y="5552986"/>
            <a:ext cx="8435" cy="366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all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CSS, JS and Data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31761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76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88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63461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73584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35918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compromise</a:t>
            </a:r>
            <a:r>
              <a:rPr lang="de-DE" sz="6600" dirty="0"/>
              <a:t>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whole</a:t>
            </a:r>
            <a:r>
              <a:rPr lang="de-DE" sz="6600" dirty="0"/>
              <a:t> </a:t>
            </a:r>
            <a:r>
              <a:rPr lang="de-DE" sz="6600" dirty="0" err="1"/>
              <a:t>security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</a:t>
            </a:r>
            <a:r>
              <a:rPr lang="de-DE" sz="6600" dirty="0" err="1"/>
              <a:t>parts</a:t>
            </a:r>
            <a:r>
              <a:rPr lang="de-DE" sz="6600" dirty="0"/>
              <a:t>/</a:t>
            </a:r>
            <a:r>
              <a:rPr lang="de-DE" sz="6600" dirty="0" err="1"/>
              <a:t>methods</a:t>
            </a:r>
            <a:r>
              <a:rPr lang="de-DE" sz="6600" dirty="0"/>
              <a:t>/etc. </a:t>
            </a:r>
            <a:r>
              <a:rPr lang="de-DE" sz="6600" dirty="0" err="1"/>
              <a:t>are</a:t>
            </a:r>
            <a:r>
              <a:rPr lang="de-DE" sz="6600" dirty="0"/>
              <a:t> </a:t>
            </a:r>
            <a:r>
              <a:rPr lang="de-DE" sz="6600" dirty="0" err="1"/>
              <a:t>available</a:t>
            </a:r>
            <a:r>
              <a:rPr lang="de-DE" sz="6600" dirty="0"/>
              <a:t> via </a:t>
            </a:r>
            <a:r>
              <a:rPr lang="de-DE" sz="6600" dirty="0" err="1"/>
              <a:t>plain</a:t>
            </a:r>
            <a:r>
              <a:rPr lang="de-DE" sz="6600" dirty="0"/>
              <a:t> HTTP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5056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4069</Words>
  <Application>Microsoft Office PowerPoint</Application>
  <PresentationFormat>Breitbild</PresentationFormat>
  <Paragraphs>756</Paragraphs>
  <Slides>70</Slides>
  <Notes>32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75" baseType="lpstr">
      <vt:lpstr>Arial</vt:lpstr>
      <vt:lpstr>Calibri</vt:lpstr>
      <vt:lpstr>Consolas</vt:lpstr>
      <vt:lpstr>Verdana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Monolithic vs. Microservice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PFS – Perfect Forward Secrecy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2021-02-19T17:16:30Z</dcterms:modified>
</cp:coreProperties>
</file>